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2"/>
    <p:sldMasterId id="2147483697" r:id="rId3"/>
  </p:sldMasterIdLst>
  <p:notesMasterIdLst>
    <p:notesMasterId r:id="rId8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Lst>
  <p:sldSz cx="18288000" cy="10287000"/>
  <p:notesSz cx="7010400" cy="9296400"/>
  <p:embeddedFontLst>
    <p:embeddedFont>
      <p:font typeface="Calibri" panose="020F0502020204030204" pitchFamily="34" charset="0"/>
      <p:regular r:id="rId86"/>
      <p:bold r:id="rId87"/>
      <p:italic r:id="rId88"/>
      <p:boldItalic r:id="rId89"/>
    </p:embeddedFont>
    <p:embeddedFont>
      <p:font typeface="Cambria Math" panose="02040503050406030204" pitchFamily="18" charset="0"/>
      <p:regular r:id="rId90"/>
    </p:embeddedFont>
    <p:embeddedFont>
      <p:font typeface="Century Gothic" panose="020B0502020202020204" pitchFamily="34" charset="0"/>
      <p:regular r:id="rId91"/>
      <p:bold r:id="rId92"/>
      <p:italic r:id="rId93"/>
      <p:boldItalic r:id="rId94"/>
    </p:embeddedFont>
    <p:embeddedFont>
      <p:font typeface="Quattrocento Sans" panose="020B0502050000020003" pitchFamily="34" charset="0"/>
      <p:regular r:id="rId95"/>
      <p:bold r:id="rId96"/>
      <p:italic r:id="rId97"/>
      <p:boldItalic r:id="rId98"/>
    </p:embeddedFont>
    <p:embeddedFont>
      <p:font typeface="Trebuchet MS" panose="020B060302020202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93">
          <p15:clr>
            <a:srgbClr val="A4A3A4"/>
          </p15:clr>
        </p15:guide>
        <p15:guide id="2" orient="horz" pos="5083">
          <p15:clr>
            <a:srgbClr val="A4A3A4"/>
          </p15:clr>
        </p15:guide>
        <p15:guide id="3" orient="horz" pos="5315">
          <p15:clr>
            <a:srgbClr val="A4A3A4"/>
          </p15:clr>
        </p15:guide>
        <p15:guide id="4" pos="9092">
          <p15:clr>
            <a:srgbClr val="A4A3A4"/>
          </p15:clr>
        </p15:guide>
        <p15:guide id="5" orient="horz" pos="1625">
          <p15:clr>
            <a:srgbClr val="A4A3A4"/>
          </p15:clr>
        </p15:guide>
        <p15:guide id="6" pos="576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jaHRaUeVAdhatEcK8UdZ5hPmXQS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17E7C3-63BE-48A0-AC9F-F5ADD58C470A}">
  <a:tblStyle styleId="{8017E7C3-63BE-48A0-AC9F-F5ADD58C470A}"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EA"/>
          </a:solidFill>
        </a:fill>
      </a:tcStyle>
    </a:wholeTbl>
    <a:band1H>
      <a:tcTxStyle/>
      <a:tcStyle>
        <a:tcBdr/>
        <a:fill>
          <a:solidFill>
            <a:srgbClr val="CAD8D2"/>
          </a:solidFill>
        </a:fill>
      </a:tcStyle>
    </a:band1H>
    <a:band2H>
      <a:tcTxStyle/>
      <a:tcStyle>
        <a:tcBdr/>
      </a:tcStyle>
    </a:band2H>
    <a:band1V>
      <a:tcTxStyle/>
      <a:tcStyle>
        <a:tcBdr/>
        <a:fill>
          <a:solidFill>
            <a:srgbClr val="CAD8D2"/>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42" d="100"/>
          <a:sy n="42" d="100"/>
        </p:scale>
        <p:origin x="783" y="39"/>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sorterViewPr>
    <p:cViewPr>
      <p:scale>
        <a:sx n="60" d="100"/>
        <a:sy n="60" d="100"/>
      </p:scale>
      <p:origin x="0" y="0"/>
    </p:cViewPr>
  </p:sorterViewPr>
  <p:notesViewPr>
    <p:cSldViewPr snapToGrid="0">
      <p:cViewPr varScale="1">
        <p:scale>
          <a:sx n="100" d="100"/>
          <a:sy n="100" d="100"/>
        </p:scale>
        <p:origin x="0" y="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tableStyles" Target="tableStyle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2.fntdata"/><Relationship Id="rId102" Type="http://schemas.openxmlformats.org/officeDocument/2006/relationships/font" Target="fonts/font17.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font" Target="fonts/font5.fntdata"/><Relationship Id="rId95" Type="http://schemas.openxmlformats.org/officeDocument/2006/relationships/font" Target="fonts/font10.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15.fntdata"/><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customschemas.google.com/relationships/presentationmetadata" Target="meta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2.fntdata"/><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550"/>
              </a:spcBef>
              <a:spcAft>
                <a:spcPts val="0"/>
              </a:spcAft>
              <a:buSzPts val="1400"/>
              <a:buNone/>
              <a:defRPr sz="1833" b="0" i="0" u="none" strike="noStrike" cap="none">
                <a:solidFill>
                  <a:schemeClr val="dk1"/>
                </a:solidFill>
                <a:latin typeface="Trebuchet MS"/>
                <a:ea typeface="Trebuchet MS"/>
                <a:cs typeface="Trebuchet MS"/>
                <a:sym typeface="Trebuchet MS"/>
              </a:defRPr>
            </a:lvl1pPr>
            <a:lvl2pPr marL="914400" marR="0" lvl="1" indent="-228600" algn="l" rtl="0">
              <a:spcBef>
                <a:spcPts val="550"/>
              </a:spcBef>
              <a:spcAft>
                <a:spcPts val="0"/>
              </a:spcAft>
              <a:buSzPts val="1400"/>
              <a:buNone/>
              <a:defRPr sz="1833" b="0" i="0" u="none" strike="noStrike" cap="none">
                <a:solidFill>
                  <a:schemeClr val="dk1"/>
                </a:solidFill>
                <a:latin typeface="Trebuchet MS"/>
                <a:ea typeface="Trebuchet MS"/>
                <a:cs typeface="Trebuchet MS"/>
                <a:sym typeface="Trebuchet MS"/>
              </a:defRPr>
            </a:lvl2pPr>
            <a:lvl3pPr marL="1371600" marR="0" lvl="2" indent="-228600" algn="l" rtl="0">
              <a:spcBef>
                <a:spcPts val="550"/>
              </a:spcBef>
              <a:spcAft>
                <a:spcPts val="0"/>
              </a:spcAft>
              <a:buSzPts val="1400"/>
              <a:buNone/>
              <a:defRPr sz="1833" b="0" i="0" u="none" strike="noStrike" cap="none">
                <a:solidFill>
                  <a:schemeClr val="dk1"/>
                </a:solidFill>
                <a:latin typeface="Trebuchet MS"/>
                <a:ea typeface="Trebuchet MS"/>
                <a:cs typeface="Trebuchet MS"/>
                <a:sym typeface="Trebuchet MS"/>
              </a:defRPr>
            </a:lvl3pPr>
            <a:lvl4pPr marL="1828800" marR="0" lvl="3" indent="-228600" algn="l" rtl="0">
              <a:spcBef>
                <a:spcPts val="550"/>
              </a:spcBef>
              <a:spcAft>
                <a:spcPts val="0"/>
              </a:spcAft>
              <a:buSzPts val="1400"/>
              <a:buNone/>
              <a:defRPr sz="1833" b="0" i="0" u="none" strike="noStrike" cap="none">
                <a:solidFill>
                  <a:schemeClr val="dk1"/>
                </a:solidFill>
                <a:latin typeface="Trebuchet MS"/>
                <a:ea typeface="Trebuchet MS"/>
                <a:cs typeface="Trebuchet MS"/>
                <a:sym typeface="Trebuchet MS"/>
              </a:defRPr>
            </a:lvl4pPr>
            <a:lvl5pPr marL="2286000" marR="0" lvl="4" indent="-228600" algn="l" rtl="0">
              <a:spcBef>
                <a:spcPts val="550"/>
              </a:spcBef>
              <a:spcAft>
                <a:spcPts val="0"/>
              </a:spcAft>
              <a:buSzPts val="1400"/>
              <a:buNone/>
              <a:defRPr sz="1833"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603" name="Google Shape;603;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728" name="Google Shape;728;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1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742" name="Google Shape;742;p1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우리는 계속적으로 스케일링 법칙이 적용되는 것을 확인하고 있습니다.</a:t>
            </a:r>
            <a:endParaRPr/>
          </a:p>
          <a:p>
            <a:pPr marL="0" lvl="0" indent="0" algn="l" rtl="0">
              <a:spcBef>
                <a:spcPts val="540"/>
              </a:spcBef>
              <a:spcAft>
                <a:spcPts val="0"/>
              </a:spcAft>
              <a:buNone/>
            </a:pPr>
            <a:r>
              <a:rPr lang="en-US"/>
              <a:t>We continue to see Scaling laws apply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p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우리는 계속적으로 스케일링 법칙이 적용되는 것을 확인하고 있습니다.</a:t>
            </a:r>
            <a:endParaRPr/>
          </a:p>
          <a:p>
            <a:pPr marL="0" lvl="0" indent="0" algn="l" rtl="0">
              <a:spcBef>
                <a:spcPts val="540"/>
              </a:spcBef>
              <a:spcAft>
                <a:spcPts val="0"/>
              </a:spcAft>
              <a:buNone/>
            </a:pPr>
            <a:r>
              <a:rPr lang="en-US"/>
              <a:t>We continue to see Scaling laws apply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우리는 계속적으로 스케일링 법칙이 적용되는 것을 확인하고 있습니다.</a:t>
            </a:r>
            <a:endParaRPr/>
          </a:p>
          <a:p>
            <a:pPr marL="0" lvl="0" indent="0" algn="l" rtl="0">
              <a:spcBef>
                <a:spcPts val="540"/>
              </a:spcBef>
              <a:spcAft>
                <a:spcPts val="0"/>
              </a:spcAft>
              <a:buNone/>
            </a:pPr>
            <a:r>
              <a:rPr lang="en-US"/>
              <a:t>We continue to see Scaling laws apply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우리는 계속적으로 스케일링 법칙이 적용되는 것을 확인하고 있습니다.</a:t>
            </a:r>
            <a:endParaRPr/>
          </a:p>
          <a:p>
            <a:pPr marL="0" lvl="0" indent="0" algn="l" rtl="0">
              <a:spcBef>
                <a:spcPts val="540"/>
              </a:spcBef>
              <a:spcAft>
                <a:spcPts val="0"/>
              </a:spcAft>
              <a:buNone/>
            </a:pPr>
            <a:r>
              <a:rPr lang="en-US"/>
              <a:t>We continue to see Scaling laws apply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1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793" name="Google Shape;793;p1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1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799" name="Google Shape;799;p1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p1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809" name="Google Shape;809;p1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1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826" name="Google Shape;826;p1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en-US" sz="1100"/>
              <a:t>To put it in perspective</a:t>
            </a:r>
            <a:endParaRPr/>
          </a:p>
          <a:p>
            <a:pPr marL="171450" lvl="0" indent="-101600" algn="l" rtl="0">
              <a:spcBef>
                <a:spcPts val="330"/>
              </a:spcBef>
              <a:spcAft>
                <a:spcPts val="0"/>
              </a:spcAft>
              <a:buClr>
                <a:schemeClr val="dk1"/>
              </a:buClr>
              <a:buSzPts val="1100"/>
              <a:buFont typeface="Trebuchet MS"/>
              <a:buNone/>
            </a:pPr>
            <a:endParaRPr sz="1100" u="none" strike="noStrike">
              <a:solidFill>
                <a:schemeClr val="dk1"/>
              </a:solidFill>
              <a:latin typeface="Trebuchet MS"/>
              <a:ea typeface="Trebuchet MS"/>
              <a:cs typeface="Trebuchet MS"/>
              <a:sym typeface="Trebuchet MS"/>
            </a:endParaRPr>
          </a:p>
        </p:txBody>
      </p:sp>
      <p:sp>
        <p:nvSpPr>
          <p:cNvPr id="610" name="Google Shape;610;p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832" name="Google Shape;832;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네트워크가 커짐에 따라, 더 효율적으로 사용하기 위해 필요한 정보는 줄어듭니다.</a:t>
            </a:r>
            <a:endParaRPr/>
          </a:p>
          <a:p>
            <a:pPr marL="0" lvl="0" indent="0" algn="l" rtl="0">
              <a:spcBef>
                <a:spcPts val="540"/>
              </a:spcBef>
              <a:spcAft>
                <a:spcPts val="0"/>
              </a:spcAft>
              <a:buNone/>
            </a:pPr>
            <a:r>
              <a:rPr lang="en-US"/>
              <a:t>As the networks get bigger, they need less information to be more efficient. </a:t>
            </a:r>
            <a:endParaRPr/>
          </a:p>
        </p:txBody>
      </p:sp>
      <p:sp>
        <p:nvSpPr>
          <p:cNvPr id="838" name="Google Shape;838;p2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2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847" name="Google Shape;847;p2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p2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860" name="Google Shape;860;p2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5" name="Google Shape;865;p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866" name="Google Shape;866;p2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2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877" name="Google Shape;877;p2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2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890" name="Google Shape;890;p2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2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90000"/>
              </a:lnSpc>
              <a:spcBef>
                <a:spcPts val="0"/>
              </a:spcBef>
              <a:spcAft>
                <a:spcPts val="0"/>
              </a:spcAft>
              <a:buNone/>
            </a:pPr>
            <a:r>
              <a:rPr lang="en-US" sz="2000" b="0" i="0">
                <a:solidFill>
                  <a:schemeClr val="lt1"/>
                </a:solidFill>
              </a:rPr>
              <a:t>GPT-3를 통해 Algolia는 Algolia Answers 제품을 통해 그 어느 때보다 복잡한 질의에 응답할 수 있으며, 보다 심층적인 상황 정보를 파악하여 결과의 품질을 개선하고 몇 초 안에 결과를 제공할 수 있습니다." - Dustin Coates, Algolia의 프로덕트 및 GTM 매니저</a:t>
            </a:r>
            <a:endParaRPr sz="2000" b="0" i="0">
              <a:solidFill>
                <a:schemeClr val="lt1"/>
              </a:solidFill>
            </a:endParaRPr>
          </a:p>
          <a:p>
            <a:pPr marL="0" lvl="0" indent="0" algn="l" rtl="0">
              <a:lnSpc>
                <a:spcPct val="90000"/>
              </a:lnSpc>
              <a:spcBef>
                <a:spcPts val="600"/>
              </a:spcBef>
              <a:spcAft>
                <a:spcPts val="0"/>
              </a:spcAft>
              <a:buNone/>
            </a:pPr>
            <a:endParaRPr sz="2000" b="0" i="0">
              <a:solidFill>
                <a:schemeClr val="lt1"/>
              </a:solidFill>
            </a:endParaRPr>
          </a:p>
          <a:p>
            <a:pPr marL="0" lvl="0" indent="0" algn="l" rtl="0">
              <a:lnSpc>
                <a:spcPct val="90000"/>
              </a:lnSpc>
              <a:spcBef>
                <a:spcPts val="600"/>
              </a:spcBef>
              <a:spcAft>
                <a:spcPts val="0"/>
              </a:spcAft>
              <a:buNone/>
            </a:pPr>
            <a:r>
              <a:rPr lang="en-US" sz="2000" b="0" i="0">
                <a:solidFill>
                  <a:schemeClr val="lt1"/>
                </a:solidFill>
              </a:rPr>
              <a:t>GPT-3 allows Algolia to answer more complex queries than ever before with our Algolia Answers product, identifying deeper contextual information to improve the quality of results and deliver them in seconds.”  - Dustin Coates, Product and GTM Manager at Algolia</a:t>
            </a:r>
            <a:endParaRPr sz="2000" b="0" i="0">
              <a:solidFill>
                <a:schemeClr val="lt1"/>
              </a:solidFill>
              <a:latin typeface="Trebuchet MS"/>
              <a:ea typeface="Trebuchet MS"/>
              <a:cs typeface="Trebuchet MS"/>
              <a:sym typeface="Trebuchet MS"/>
            </a:endParaRPr>
          </a:p>
          <a:p>
            <a:pPr marL="0" lvl="0" indent="0" algn="l" rtl="0">
              <a:spcBef>
                <a:spcPts val="550"/>
              </a:spcBef>
              <a:spcAft>
                <a:spcPts val="0"/>
              </a:spcAft>
              <a:buNone/>
            </a:pPr>
            <a:endParaRPr/>
          </a:p>
        </p:txBody>
      </p:sp>
      <p:sp>
        <p:nvSpPr>
          <p:cNvPr id="896" name="Google Shape;896;p2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p2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618" name="Google Shape;618;p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1" name="Google Shape;911;p3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939" name="Google Shape;939;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 name="Google Shape;944;p3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in perspective</a:t>
            </a:r>
            <a:endParaRPr/>
          </a:p>
          <a:p>
            <a:pPr marL="0" lvl="0" indent="0" algn="l" rtl="0">
              <a:spcBef>
                <a:spcPts val="550"/>
              </a:spcBef>
              <a:spcAft>
                <a:spcPts val="0"/>
              </a:spcAft>
              <a:buNone/>
            </a:pPr>
            <a:endParaRPr/>
          </a:p>
        </p:txBody>
      </p:sp>
      <p:sp>
        <p:nvSpPr>
          <p:cNvPr id="945" name="Google Shape;945;p3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in perspective</a:t>
            </a:r>
            <a:endParaRPr/>
          </a:p>
          <a:p>
            <a:pPr marL="0" lvl="0" indent="0" algn="l" rtl="0">
              <a:spcBef>
                <a:spcPts val="550"/>
              </a:spcBef>
              <a:spcAft>
                <a:spcPts val="0"/>
              </a:spcAft>
              <a:buNone/>
            </a:pPr>
            <a:endParaRPr/>
          </a:p>
        </p:txBody>
      </p:sp>
      <p:sp>
        <p:nvSpPr>
          <p:cNvPr id="955" name="Google Shape;955;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5" name="Google Shape;965;p3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966" name="Google Shape;966;p3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1" name="Google Shape;971;p3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in perspective</a:t>
            </a:r>
            <a:endParaRPr/>
          </a:p>
          <a:p>
            <a:pPr marL="0" lvl="0" indent="0" algn="l" rtl="0">
              <a:spcBef>
                <a:spcPts val="550"/>
              </a:spcBef>
              <a:spcAft>
                <a:spcPts val="0"/>
              </a:spcAft>
              <a:buNone/>
            </a:pPr>
            <a:endParaRPr/>
          </a:p>
        </p:txBody>
      </p:sp>
      <p:sp>
        <p:nvSpPr>
          <p:cNvPr id="972" name="Google Shape;972;p3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3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3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a:p>
            <a:pPr marL="0" lvl="0" indent="0" algn="l" rtl="0">
              <a:spcBef>
                <a:spcPts val="550"/>
              </a:spcBef>
              <a:spcAft>
                <a:spcPts val="0"/>
              </a:spcAft>
              <a:buNone/>
            </a:pPr>
            <a:endParaRPr/>
          </a:p>
        </p:txBody>
      </p:sp>
      <p:sp>
        <p:nvSpPr>
          <p:cNvPr id="982" name="Google Shape;982;p3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Reminder: real-world application: Burkhard Rost, Technical Univ in Munich</a:t>
            </a:r>
            <a:endParaRPr/>
          </a:p>
        </p:txBody>
      </p:sp>
      <p:sp>
        <p:nvSpPr>
          <p:cNvPr id="991" name="Google Shape;991;p3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626" name="Google Shape;626;p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004" name="Google Shape;1004;p4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1" name="Google Shape;1011;p4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012" name="Google Shape;1012;p4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33"/>
              <a:buFont typeface="Trebuchet MS"/>
              <a:buNone/>
            </a:pPr>
            <a:r>
              <a:rPr lang="en-US"/>
              <a:t>To put it in perspective</a:t>
            </a:r>
            <a:endParaRPr/>
          </a:p>
          <a:p>
            <a:pPr marL="0" lvl="0" indent="0" algn="l" rtl="0">
              <a:spcBef>
                <a:spcPts val="0"/>
              </a:spcBef>
              <a:spcAft>
                <a:spcPts val="0"/>
              </a:spcAft>
              <a:buClr>
                <a:schemeClr val="dk1"/>
              </a:buClr>
              <a:buSzPts val="1833"/>
              <a:buFont typeface="Trebuchet MS"/>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032" name="Google Shape;1032;p4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p4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066" name="Google Shape;1066;p4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3" name="Google Shape;1073;p4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074" name="Google Shape;1074;p4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p4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080" name="Google Shape;1080;p4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4" name="Google Shape;1104;p4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105" name="Google Shape;1105;p4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4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129" name="Google Shape;1129;p4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4" name="Google Shape;1134;p4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135" name="Google Shape;1135;p4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b="0" i="0">
                <a:solidFill>
                  <a:srgbClr val="000000"/>
                </a:solidFill>
                <a:latin typeface="Arial"/>
                <a:ea typeface="Arial"/>
                <a:cs typeface="Arial"/>
                <a:sym typeface="Arial"/>
              </a:rPr>
              <a:t>대형 모델들은 계속해서 성장하고 있습니다. 고객에게 이 현상을 설명하려고 하면 이러한 딜레마에 직면하게 됩니다.</a:t>
            </a:r>
            <a:endParaRPr/>
          </a:p>
          <a:p>
            <a:pPr marL="0" lvl="0" indent="0" algn="l" rtl="0">
              <a:spcBef>
                <a:spcPts val="540"/>
              </a:spcBef>
              <a:spcAft>
                <a:spcPts val="0"/>
              </a:spcAft>
              <a:buNone/>
            </a:pPr>
            <a:r>
              <a:rPr lang="en-US"/>
              <a:t>Large models continue to grow. As you try to explain this phenomenon to your customers, you will face with this dilema</a:t>
            </a:r>
            <a:endParaRPr/>
          </a:p>
        </p:txBody>
      </p:sp>
      <p:sp>
        <p:nvSpPr>
          <p:cNvPr id="632" name="Google Shape;632;p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4" name="Google Shape;1144;p5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145" name="Google Shape;1145;p5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3" name="Google Shape;1153;p5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154" name="Google Shape;1154;p5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160" name="Google Shape;1160;p5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5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174" name="Google Shape;1174;p5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9" name="Google Shape;1179;p5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180" name="Google Shape;1180;p5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5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p5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190" name="Google Shape;1190;p5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p5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205" name="Google Shape;1205;p5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5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0" name="Google Shape;1210;p5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211" name="Google Shape;1211;p5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5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p5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226" name="Google Shape;1226;p5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5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1" name="Google Shape;1231;p5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232" name="Google Shape;1232;p5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693" name="Google Shape;693;p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4" name="Google Shape;1244;p6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245" name="Google Shape;1245;p6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p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9" name="Google Shape;1269;p6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270" name="Google Shape;1270;p6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p6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282" name="Google Shape;1282;p6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7" name="Google Shape;1287;p6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288" name="Google Shape;1288;p6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p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5" name="Google Shape;1295;p6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296" name="Google Shape;1296;p6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1" name="Google Shape;1311;p6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312" name="Google Shape;1312;p6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6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327" name="Google Shape;1327;p6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6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1338" name="Google Shape;1338;p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6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1345" name="Google Shape;1345;p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p6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353" name="Google Shape;1353;p6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699" name="Google Shape;699;p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8" name="Google Shape;1358;p7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2"/>
              </a:buClr>
              <a:buSzPts val="1200"/>
              <a:buFont typeface="Trebuchet MS"/>
              <a:buNone/>
            </a:pPr>
            <a:r>
              <a:rPr lang="en-US" sz="1200">
                <a:solidFill>
                  <a:schemeClr val="dk2"/>
                </a:solidFill>
                <a:latin typeface="Trebuchet MS"/>
                <a:ea typeface="Trebuchet MS"/>
                <a:cs typeface="Trebuchet MS"/>
                <a:sym typeface="Trebuchet MS"/>
              </a:rPr>
              <a:t>Megatron-LM is the nvidia open-source library for efficient training of transformers-based networks. </a:t>
            </a:r>
            <a:endParaRPr/>
          </a:p>
          <a:p>
            <a:pPr marL="0" marR="0" lvl="0" indent="0" algn="l" rtl="0">
              <a:lnSpc>
                <a:spcPct val="100000"/>
              </a:lnSpc>
              <a:spcBef>
                <a:spcPts val="0"/>
              </a:spcBef>
              <a:spcAft>
                <a:spcPts val="0"/>
              </a:spcAft>
              <a:buClr>
                <a:schemeClr val="dk2"/>
              </a:buClr>
              <a:buSzPts val="1200"/>
              <a:buFont typeface="Trebuchet MS"/>
              <a:buNone/>
            </a:pPr>
            <a:r>
              <a:rPr lang="en-US" sz="1200">
                <a:solidFill>
                  <a:schemeClr val="dk2"/>
                </a:solidFill>
                <a:latin typeface="Trebuchet MS"/>
                <a:ea typeface="Trebuchet MS"/>
                <a:cs typeface="Trebuchet MS"/>
                <a:sym typeface="Trebuchet MS"/>
              </a:rPr>
              <a:t>It integrates several distribution strategies such as tensor parallel or the interleaved pipeline parallel  </a:t>
            </a:r>
            <a:endParaRPr/>
          </a:p>
          <a:p>
            <a:pPr marL="0" marR="0" lvl="0" indent="0" algn="l" rtl="0">
              <a:lnSpc>
                <a:spcPct val="100000"/>
              </a:lnSpc>
              <a:spcBef>
                <a:spcPts val="0"/>
              </a:spcBef>
              <a:spcAft>
                <a:spcPts val="0"/>
              </a:spcAft>
              <a:buClr>
                <a:schemeClr val="lt1"/>
              </a:buClr>
              <a:buSzPts val="1200"/>
              <a:buFont typeface="Trebuchet MS"/>
              <a:buNone/>
            </a:pPr>
            <a:endParaRPr sz="1200">
              <a:solidFill>
                <a:schemeClr val="dk2"/>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2"/>
              </a:buClr>
              <a:buSzPts val="1200"/>
              <a:buFont typeface="Trebuchet MS"/>
              <a:buNone/>
            </a:pPr>
            <a:r>
              <a:rPr lang="en-US" sz="1200">
                <a:solidFill>
                  <a:schemeClr val="dk2"/>
                </a:solidFill>
                <a:latin typeface="Trebuchet MS"/>
                <a:ea typeface="Trebuchet MS"/>
                <a:cs typeface="Trebuchet MS"/>
                <a:sym typeface="Trebuchet MS"/>
              </a:rPr>
              <a:t>Megatron-LM integrated BERT, T5 and GPT pretraining implementation. </a:t>
            </a:r>
            <a:endParaRPr/>
          </a:p>
          <a:p>
            <a:pPr marL="0" marR="0" lvl="0" indent="0" algn="l" rtl="0">
              <a:lnSpc>
                <a:spcPct val="100000"/>
              </a:lnSpc>
              <a:spcBef>
                <a:spcPts val="0"/>
              </a:spcBef>
              <a:spcAft>
                <a:spcPts val="0"/>
              </a:spcAft>
              <a:buClr>
                <a:schemeClr val="dk2"/>
              </a:buClr>
              <a:buSzPts val="1200"/>
              <a:buFont typeface="Trebuchet MS"/>
              <a:buNone/>
            </a:pPr>
            <a:r>
              <a:rPr lang="en-US" sz="1200">
                <a:solidFill>
                  <a:schemeClr val="dk2"/>
                </a:solidFill>
                <a:latin typeface="Trebuchet MS"/>
                <a:ea typeface="Trebuchet MS"/>
                <a:cs typeface="Trebuchet MS"/>
                <a:sym typeface="Trebuchet MS"/>
              </a:rPr>
              <a:t>And takes advantage of the SuperPOD architecture allowing almost a linear scaling when increasing the hardware infrastructure. </a:t>
            </a:r>
            <a:endParaRPr/>
          </a:p>
          <a:p>
            <a:pPr marL="0" marR="0" lvl="0" indent="0" algn="l" rtl="0">
              <a:lnSpc>
                <a:spcPct val="100000"/>
              </a:lnSpc>
              <a:spcBef>
                <a:spcPts val="0"/>
              </a:spcBef>
              <a:spcAft>
                <a:spcPts val="0"/>
              </a:spcAft>
              <a:buClr>
                <a:schemeClr val="lt1"/>
              </a:buClr>
              <a:buSzPts val="1200"/>
              <a:buFont typeface="Trebuchet MS"/>
              <a:buNone/>
            </a:pPr>
            <a:endParaRPr sz="1200">
              <a:solidFill>
                <a:schemeClr val="dk2"/>
              </a:solidFill>
              <a:latin typeface="Trebuchet MS"/>
              <a:ea typeface="Trebuchet MS"/>
              <a:cs typeface="Trebuchet MS"/>
              <a:sym typeface="Trebuchet MS"/>
            </a:endParaRPr>
          </a:p>
          <a:p>
            <a:pPr marL="0" lvl="0" indent="0" algn="l" rtl="0">
              <a:spcBef>
                <a:spcPts val="360"/>
              </a:spcBef>
              <a:spcAft>
                <a:spcPts val="0"/>
              </a:spcAft>
              <a:buNone/>
            </a:pPr>
            <a:r>
              <a:rPr lang="en-US" sz="1200" b="0" i="0" u="none" strike="noStrike">
                <a:solidFill>
                  <a:srgbClr val="76B900"/>
                </a:solidFill>
                <a:latin typeface="Trebuchet MS"/>
                <a:ea typeface="Trebuchet MS"/>
                <a:cs typeface="Trebuchet MS"/>
                <a:sym typeface="Trebuchet MS"/>
              </a:rPr>
              <a:t>For instance, training 175B Transformer is estimated to 34 days on a 1024 A100</a:t>
            </a:r>
            <a:r>
              <a:rPr lang="en-US" sz="1200" b="0" i="0">
                <a:solidFill>
                  <a:srgbClr val="FFFFFF"/>
                </a:solidFill>
                <a:latin typeface="Trebuchet MS"/>
                <a:ea typeface="Trebuchet MS"/>
                <a:cs typeface="Trebuchet MS"/>
                <a:sym typeface="Trebuchet MS"/>
              </a:rPr>
              <a:t>​ </a:t>
            </a:r>
            <a:endParaRPr/>
          </a:p>
          <a:p>
            <a:pPr marL="0" lvl="0" indent="0" algn="l" rtl="0">
              <a:spcBef>
                <a:spcPts val="360"/>
              </a:spcBef>
              <a:spcAft>
                <a:spcPts val="0"/>
              </a:spcAft>
              <a:buNone/>
            </a:pPr>
            <a:r>
              <a:rPr lang="en-US" sz="1200" b="0" i="0">
                <a:solidFill>
                  <a:srgbClr val="FFFFFF"/>
                </a:solidFill>
                <a:latin typeface="Trebuchet MS"/>
                <a:ea typeface="Trebuchet MS"/>
                <a:cs typeface="Trebuchet MS"/>
                <a:sym typeface="Trebuchet MS"/>
              </a:rPr>
              <a:t>While a </a:t>
            </a:r>
            <a:r>
              <a:rPr lang="en-US" sz="1200" b="0" i="0" u="none" strike="noStrike">
                <a:solidFill>
                  <a:srgbClr val="76B900"/>
                </a:solidFill>
                <a:latin typeface="Trebuchet MS"/>
                <a:ea typeface="Trebuchet MS"/>
                <a:cs typeface="Trebuchet MS"/>
                <a:sym typeface="Trebuchet MS"/>
              </a:rPr>
              <a:t>1T model would take 84 days on 3072 A100</a:t>
            </a:r>
            <a:r>
              <a:rPr lang="en-US" sz="1200" b="0" i="0">
                <a:solidFill>
                  <a:srgbClr val="FFFFFF"/>
                </a:solidFill>
                <a:latin typeface="Trebuchet MS"/>
                <a:ea typeface="Trebuchet MS"/>
                <a:cs typeface="Trebuchet MS"/>
                <a:sym typeface="Trebuchet MS"/>
              </a:rPr>
              <a:t>​</a:t>
            </a:r>
            <a:endParaRPr/>
          </a:p>
          <a:p>
            <a:pPr marL="0" lvl="0" indent="0" algn="l" rtl="0">
              <a:spcBef>
                <a:spcPts val="360"/>
              </a:spcBef>
              <a:spcAft>
                <a:spcPts val="0"/>
              </a:spcAft>
              <a:buNone/>
            </a:pPr>
            <a:endParaRPr sz="1200" b="0" i="0">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2"/>
              </a:buClr>
              <a:buSzPts val="1200"/>
              <a:buFont typeface="Trebuchet MS"/>
              <a:buNone/>
            </a:pPr>
            <a:r>
              <a:rPr lang="en-US" sz="1200">
                <a:solidFill>
                  <a:schemeClr val="dk2"/>
                </a:solidFill>
                <a:latin typeface="Trebuchet MS"/>
                <a:ea typeface="Trebuchet MS"/>
                <a:cs typeface="Trebuchet MS"/>
                <a:sym typeface="Trebuchet MS"/>
              </a:rPr>
              <a:t>Next please</a:t>
            </a:r>
            <a:endParaRPr/>
          </a:p>
          <a:p>
            <a:pPr marL="0" lvl="0" indent="0" algn="l" rtl="0">
              <a:spcBef>
                <a:spcPts val="360"/>
              </a:spcBef>
              <a:spcAft>
                <a:spcPts val="0"/>
              </a:spcAft>
              <a:buNone/>
            </a:pPr>
            <a:endParaRPr sz="1200" b="0" i="0">
              <a:solidFill>
                <a:srgbClr val="FFFFFF"/>
              </a:solidFill>
              <a:latin typeface="Quattrocento Sans"/>
              <a:ea typeface="Quattrocento Sans"/>
              <a:cs typeface="Quattrocento Sans"/>
              <a:sym typeface="Quattrocento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7" name="Google Shape;1367;p7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368" name="Google Shape;1368;p7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p7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400"/>
              <a:buFont typeface="Trebuchet MS"/>
              <a:buNone/>
            </a:pPr>
            <a:r>
              <a:rPr lang="en-US"/>
              <a:t>To put it in perspective</a:t>
            </a:r>
            <a:endParaRPr/>
          </a:p>
          <a:p>
            <a:pPr marL="0" lvl="0" indent="0" algn="l" rtl="0">
              <a:lnSpc>
                <a:spcPct val="100000"/>
              </a:lnSpc>
              <a:spcBef>
                <a:spcPts val="0"/>
              </a:spcBef>
              <a:spcAft>
                <a:spcPts val="0"/>
              </a:spcAft>
              <a:buClr>
                <a:schemeClr val="dk1"/>
              </a:buClr>
              <a:buSzPts val="1400"/>
              <a:buFont typeface="Trebuchet MS"/>
              <a:buNone/>
            </a:pPr>
            <a:endParaRPr/>
          </a:p>
        </p:txBody>
      </p:sp>
      <p:sp>
        <p:nvSpPr>
          <p:cNvPr id="1374" name="Google Shape;1374;p7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7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540"/>
              </a:spcBef>
              <a:spcAft>
                <a:spcPts val="0"/>
              </a:spcAft>
              <a:buNone/>
            </a:pPr>
            <a:r>
              <a:rPr lang="en-US"/>
              <a:t>To put it in perspective</a:t>
            </a:r>
            <a:endParaRPr/>
          </a:p>
        </p:txBody>
      </p:sp>
      <p:sp>
        <p:nvSpPr>
          <p:cNvPr id="1383" name="Google Shape;1383;p7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7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540"/>
              </a:spcBef>
              <a:spcAft>
                <a:spcPts val="0"/>
              </a:spcAft>
              <a:buNone/>
            </a:pPr>
            <a:r>
              <a:rPr lang="en-US"/>
              <a:t>To put it in perspective</a:t>
            </a:r>
            <a:endParaRPr/>
          </a:p>
        </p:txBody>
      </p:sp>
      <p:sp>
        <p:nvSpPr>
          <p:cNvPr id="1391" name="Google Shape;1391;p7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0" name="Google Shape;1430;p7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1431" name="Google Shape;1431;p7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7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550"/>
              </a:spcBef>
              <a:spcAft>
                <a:spcPts val="0"/>
              </a:spcAft>
              <a:buClr>
                <a:schemeClr val="lt1"/>
              </a:buClr>
              <a:buSzPts val="1400"/>
              <a:buFont typeface="Trebuchet MS"/>
              <a:buNone/>
            </a:pPr>
            <a:r>
              <a:rPr lang="en-US"/>
              <a:t>To put it in perspective</a:t>
            </a:r>
            <a:endParaRPr/>
          </a:p>
          <a:p>
            <a:pPr marL="0" lvl="0" indent="0" algn="l" rtl="0">
              <a:lnSpc>
                <a:spcPct val="100000"/>
              </a:lnSpc>
              <a:spcBef>
                <a:spcPts val="550"/>
              </a:spcBef>
              <a:spcAft>
                <a:spcPts val="0"/>
              </a:spcAft>
              <a:buClr>
                <a:schemeClr val="lt1"/>
              </a:buClr>
              <a:buSzPts val="1400"/>
              <a:buFont typeface="Trebuchet MS"/>
              <a:buNone/>
            </a:pPr>
            <a:endParaRPr/>
          </a:p>
        </p:txBody>
      </p:sp>
      <p:sp>
        <p:nvSpPr>
          <p:cNvPr id="1436" name="Google Shape;1436;p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7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8" name="Google Shape;1448;p7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449" name="Google Shape;1449;p7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6" name="Google Shape;1456;p7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457" name="Google Shape;1457;p7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6" name="Google Shape;1466;p7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467" name="Google Shape;1467;p7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To put it in perspective</a:t>
            </a:r>
            <a:endParaRPr/>
          </a:p>
        </p:txBody>
      </p:sp>
      <p:sp>
        <p:nvSpPr>
          <p:cNvPr id="708" name="Google Shape;708;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2" name="Google Shape;1472;p8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lt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473" name="Google Shape;1473;p8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7" name="Google Shape;1487;p8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1488" name="Google Shape;1488;p8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800"/>
              <a:buFont typeface="Trebuchet MS"/>
              <a:buNone/>
            </a:pPr>
            <a:r>
              <a:rPr lang="en-US"/>
              <a:t>To put it in perspective</a:t>
            </a:r>
            <a:endParaRPr/>
          </a:p>
          <a:p>
            <a:pPr marL="0" lvl="0" indent="0" algn="l" rtl="0">
              <a:spcBef>
                <a:spcPts val="550"/>
              </a:spcBef>
              <a:spcAft>
                <a:spcPts val="0"/>
              </a:spcAft>
              <a:buNone/>
            </a:pPr>
            <a:endParaRPr/>
          </a:p>
        </p:txBody>
      </p:sp>
      <p:sp>
        <p:nvSpPr>
          <p:cNvPr id="713" name="Google Shape;713;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0_Title Slide - Images">
  <p:cSld name="10_Title Slide - Images">
    <p:bg>
      <p:bgPr>
        <a:solidFill>
          <a:schemeClr val="dk1"/>
        </a:solidFill>
        <a:effectLst/>
      </p:bgPr>
    </p:bg>
    <p:spTree>
      <p:nvGrpSpPr>
        <p:cNvPr id="1" name="Shape 14"/>
        <p:cNvGrpSpPr/>
        <p:nvPr/>
      </p:nvGrpSpPr>
      <p:grpSpPr>
        <a:xfrm>
          <a:off x="0" y="0"/>
          <a:ext cx="0" cy="0"/>
          <a:chOff x="0" y="0"/>
          <a:chExt cx="0" cy="0"/>
        </a:xfrm>
      </p:grpSpPr>
      <p:pic>
        <p:nvPicPr>
          <p:cNvPr id="15" name="Google Shape;15;p83"/>
          <p:cNvPicPr preferRelativeResize="0"/>
          <p:nvPr/>
        </p:nvPicPr>
        <p:blipFill rotWithShape="1">
          <a:blip r:embed="rId2">
            <a:alphaModFix/>
          </a:blip>
          <a:srcRect l="-21752" b="-228"/>
          <a:stretch/>
        </p:blipFill>
        <p:spPr>
          <a:xfrm rot="10800000" flipH="1">
            <a:off x="0" y="382833"/>
            <a:ext cx="18288000" cy="9904168"/>
          </a:xfrm>
          <a:prstGeom prst="rect">
            <a:avLst/>
          </a:prstGeom>
          <a:noFill/>
          <a:ln>
            <a:noFill/>
          </a:ln>
        </p:spPr>
      </p:pic>
      <p:sp>
        <p:nvSpPr>
          <p:cNvPr id="16" name="Google Shape;16;p83"/>
          <p:cNvSpPr/>
          <p:nvPr/>
        </p:nvSpPr>
        <p:spPr>
          <a:xfrm>
            <a:off x="0" y="0"/>
            <a:ext cx="18288000" cy="10287000"/>
          </a:xfrm>
          <a:prstGeom prst="rect">
            <a:avLst/>
          </a:prstGeom>
          <a:gradFill>
            <a:gsLst>
              <a:gs pos="0">
                <a:schemeClr val="dk1"/>
              </a:gs>
              <a:gs pos="34000">
                <a:schemeClr val="dk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 name="Google Shape;17;p83"/>
          <p:cNvPicPr preferRelativeResize="0"/>
          <p:nvPr/>
        </p:nvPicPr>
        <p:blipFill rotWithShape="1">
          <a:blip r:embed="rId3">
            <a:alphaModFix/>
          </a:blip>
          <a:srcRect/>
          <a:stretch/>
        </p:blipFill>
        <p:spPr>
          <a:xfrm>
            <a:off x="1014567" y="4413751"/>
            <a:ext cx="3359880" cy="1177252"/>
          </a:xfrm>
          <a:prstGeom prst="rect">
            <a:avLst/>
          </a:prstGeom>
          <a:noFill/>
          <a:ln>
            <a:noFill/>
          </a:ln>
        </p:spPr>
      </p:pic>
      <p:sp>
        <p:nvSpPr>
          <p:cNvPr id="18" name="Google Shape;18;p83"/>
          <p:cNvSpPr txBox="1">
            <a:spLocks noGrp="1"/>
          </p:cNvSpPr>
          <p:nvPr>
            <p:ph type="subTitle" idx="1"/>
          </p:nvPr>
        </p:nvSpPr>
        <p:spPr>
          <a:xfrm>
            <a:off x="868083" y="2978495"/>
            <a:ext cx="14501177" cy="569387"/>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1000"/>
              </a:spcBef>
              <a:spcAft>
                <a:spcPts val="0"/>
              </a:spcAft>
              <a:buClr>
                <a:srgbClr val="666666"/>
              </a:buClr>
              <a:buSzPts val="3000"/>
              <a:buFont typeface="Arial"/>
              <a:buNone/>
              <a:defRPr sz="3000" b="0" i="0" u="none" strike="noStrike" cap="none">
                <a:solidFill>
                  <a:srgbClr val="666666"/>
                </a:solidFill>
                <a:latin typeface="Trebuchet MS"/>
                <a:ea typeface="Trebuchet MS"/>
                <a:cs typeface="Trebuchet MS"/>
                <a:sym typeface="Trebuchet MS"/>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9" name="Google Shape;19;p83"/>
          <p:cNvSpPr txBox="1">
            <a:spLocks noGrp="1"/>
          </p:cNvSpPr>
          <p:nvPr>
            <p:ph type="title"/>
          </p:nvPr>
        </p:nvSpPr>
        <p:spPr>
          <a:xfrm>
            <a:off x="802770" y="1398811"/>
            <a:ext cx="14565567" cy="163809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7667"/>
              <a:buFont typeface="Trebuchet MS"/>
              <a:buNone/>
              <a:defRPr sz="7667" b="1" cap="none">
                <a:solidFill>
                  <a:schemeClr val="dk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FIDENTIAL_Coding">
  <p:cSld name="CONFIDENTIAL_Coding">
    <p:spTree>
      <p:nvGrpSpPr>
        <p:cNvPr id="1" name="Shape 60"/>
        <p:cNvGrpSpPr/>
        <p:nvPr/>
      </p:nvGrpSpPr>
      <p:grpSpPr>
        <a:xfrm>
          <a:off x="0" y="0"/>
          <a:ext cx="0" cy="0"/>
          <a:chOff x="0" y="0"/>
          <a:chExt cx="0" cy="0"/>
        </a:xfrm>
      </p:grpSpPr>
      <p:sp>
        <p:nvSpPr>
          <p:cNvPr id="61" name="Google Shape;61;p114"/>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300"/>
              <a:buFont typeface="Courier New"/>
              <a:buNone/>
              <a:defRPr b="0">
                <a:latin typeface="Courier New"/>
                <a:ea typeface="Courier New"/>
                <a:cs typeface="Courier New"/>
                <a:sym typeface="Courier Ne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14"/>
          <p:cNvSpPr txBox="1">
            <a:spLocks noGrp="1"/>
          </p:cNvSpPr>
          <p:nvPr>
            <p:ph type="body" idx="1"/>
          </p:nvPr>
        </p:nvSpPr>
        <p:spPr>
          <a:xfrm>
            <a:off x="1257300" y="2436875"/>
            <a:ext cx="15773400" cy="682599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Courier New"/>
                <a:ea typeface="Courier New"/>
                <a:cs typeface="Courier New"/>
                <a:sym typeface="Courier New"/>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Courier New"/>
                <a:ea typeface="Courier New"/>
                <a:cs typeface="Courier New"/>
                <a:sym typeface="Courier New"/>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Courier New"/>
                <a:ea typeface="Courier New"/>
                <a:cs typeface="Courier New"/>
                <a:sym typeface="Courier New"/>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Courier New"/>
                <a:ea typeface="Courier New"/>
                <a:cs typeface="Courier New"/>
                <a:sym typeface="Courier New"/>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Courier New"/>
                <a:ea typeface="Courier New"/>
                <a:cs typeface="Courier New"/>
                <a:sym typeface="Courier New"/>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63" name="Google Shape;63;p114"/>
          <p:cNvSpPr txBox="1">
            <a:spLocks noGrp="1"/>
          </p:cNvSpPr>
          <p:nvPr>
            <p:ph type="body" idx="2"/>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2200"/>
              <a:buFont typeface="Arial"/>
              <a:buNone/>
              <a:defRPr sz="2200" b="0" i="0" u="none" strike="noStrike" cap="none">
                <a:solidFill>
                  <a:schemeClr val="lt1"/>
                </a:solidFill>
                <a:latin typeface="Courier New"/>
                <a:ea typeface="Courier New"/>
                <a:cs typeface="Courier New"/>
                <a:sym typeface="Courier New"/>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64" name="Google Shape;64;p114"/>
          <p:cNvSpPr txBox="1"/>
          <p:nvPr/>
        </p:nvSpPr>
        <p:spPr>
          <a:xfrm>
            <a:off x="354244" y="9779793"/>
            <a:ext cx="3092513" cy="2693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50">
                <a:solidFill>
                  <a:schemeClr val="lt1"/>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65"/>
        <p:cNvGrpSpPr/>
        <p:nvPr/>
      </p:nvGrpSpPr>
      <p:grpSpPr>
        <a:xfrm>
          <a:off x="0" y="0"/>
          <a:ext cx="0" cy="0"/>
          <a:chOff x="0" y="0"/>
          <a:chExt cx="0" cy="0"/>
        </a:xfrm>
      </p:grpSpPr>
      <p:sp>
        <p:nvSpPr>
          <p:cNvPr id="66" name="Google Shape;66;p115"/>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5"/>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2200"/>
              <a:buFont typeface="Arial"/>
              <a:buNone/>
              <a:defRPr sz="2200" b="0" i="0" u="none" strike="noStrike" cap="none">
                <a:solidFill>
                  <a:schemeClr val="lt1"/>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68" name="Google Shape;68;p115"/>
          <p:cNvSpPr txBox="1">
            <a:spLocks noGrp="1"/>
          </p:cNvSpPr>
          <p:nvPr>
            <p:ph type="body" idx="2"/>
          </p:nvPr>
        </p:nvSpPr>
        <p:spPr>
          <a:xfrm>
            <a:off x="1257301" y="2423160"/>
            <a:ext cx="7607808" cy="682599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69" name="Google Shape;69;p115"/>
          <p:cNvSpPr txBox="1">
            <a:spLocks noGrp="1"/>
          </p:cNvSpPr>
          <p:nvPr>
            <p:ph type="body" idx="3"/>
          </p:nvPr>
        </p:nvSpPr>
        <p:spPr>
          <a:xfrm>
            <a:off x="9422893" y="2423160"/>
            <a:ext cx="7607808" cy="682599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FIDENTIAL_Two Column">
  <p:cSld name="CONFIDENTIAL_Two Column">
    <p:spTree>
      <p:nvGrpSpPr>
        <p:cNvPr id="1" name="Shape 70"/>
        <p:cNvGrpSpPr/>
        <p:nvPr/>
      </p:nvGrpSpPr>
      <p:grpSpPr>
        <a:xfrm>
          <a:off x="0" y="0"/>
          <a:ext cx="0" cy="0"/>
          <a:chOff x="0" y="0"/>
          <a:chExt cx="0" cy="0"/>
        </a:xfrm>
      </p:grpSpPr>
      <p:sp>
        <p:nvSpPr>
          <p:cNvPr id="71" name="Google Shape;71;p116"/>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6"/>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2200"/>
              <a:buFont typeface="Arial"/>
              <a:buNone/>
              <a:defRPr sz="2200" b="0" i="0" u="none" strike="noStrike" cap="none">
                <a:solidFill>
                  <a:schemeClr val="lt1"/>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73" name="Google Shape;73;p116"/>
          <p:cNvSpPr txBox="1">
            <a:spLocks noGrp="1"/>
          </p:cNvSpPr>
          <p:nvPr>
            <p:ph type="body" idx="2"/>
          </p:nvPr>
        </p:nvSpPr>
        <p:spPr>
          <a:xfrm>
            <a:off x="1257301" y="2423160"/>
            <a:ext cx="7607808" cy="682599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74" name="Google Shape;74;p116"/>
          <p:cNvSpPr txBox="1">
            <a:spLocks noGrp="1"/>
          </p:cNvSpPr>
          <p:nvPr>
            <p:ph type="body" idx="3"/>
          </p:nvPr>
        </p:nvSpPr>
        <p:spPr>
          <a:xfrm>
            <a:off x="9422893" y="2423160"/>
            <a:ext cx="7607808" cy="682599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75" name="Google Shape;75;p116"/>
          <p:cNvSpPr txBox="1"/>
          <p:nvPr/>
        </p:nvSpPr>
        <p:spPr>
          <a:xfrm>
            <a:off x="354244" y="9779793"/>
            <a:ext cx="3092513" cy="2693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50">
                <a:solidFill>
                  <a:schemeClr val="lt1"/>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Left - Text Right">
  <p:cSld name="Image Left - Text Right">
    <p:spTree>
      <p:nvGrpSpPr>
        <p:cNvPr id="1" name="Shape 76"/>
        <p:cNvGrpSpPr/>
        <p:nvPr/>
      </p:nvGrpSpPr>
      <p:grpSpPr>
        <a:xfrm>
          <a:off x="0" y="0"/>
          <a:ext cx="0" cy="0"/>
          <a:chOff x="0" y="0"/>
          <a:chExt cx="0" cy="0"/>
        </a:xfrm>
      </p:grpSpPr>
      <p:sp>
        <p:nvSpPr>
          <p:cNvPr id="77" name="Google Shape;77;p117"/>
          <p:cNvSpPr txBox="1">
            <a:spLocks noGrp="1"/>
          </p:cNvSpPr>
          <p:nvPr>
            <p:ph type="title"/>
          </p:nvPr>
        </p:nvSpPr>
        <p:spPr>
          <a:xfrm>
            <a:off x="9422893" y="2194560"/>
            <a:ext cx="7607808" cy="16687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3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7"/>
          <p:cNvSpPr txBox="1">
            <a:spLocks noGrp="1"/>
          </p:cNvSpPr>
          <p:nvPr>
            <p:ph type="body" idx="1"/>
          </p:nvPr>
        </p:nvSpPr>
        <p:spPr>
          <a:xfrm>
            <a:off x="9422893" y="3849624"/>
            <a:ext cx="7607808" cy="7040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lt1"/>
              </a:buClr>
              <a:buSzPts val="2200"/>
              <a:buFont typeface="Arial"/>
              <a:buNone/>
              <a:defRPr sz="2200" b="0" i="0" u="none" strike="noStrike" cap="none">
                <a:solidFill>
                  <a:schemeClr val="lt1"/>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79" name="Google Shape;79;p117"/>
          <p:cNvSpPr txBox="1">
            <a:spLocks noGrp="1"/>
          </p:cNvSpPr>
          <p:nvPr>
            <p:ph type="body" idx="2"/>
          </p:nvPr>
        </p:nvSpPr>
        <p:spPr>
          <a:xfrm>
            <a:off x="9422894" y="4526281"/>
            <a:ext cx="7607808" cy="473916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0" name="Google Shape;80;p117"/>
          <p:cNvSpPr>
            <a:spLocks noGrp="1"/>
          </p:cNvSpPr>
          <p:nvPr>
            <p:ph type="pic" idx="3"/>
          </p:nvPr>
        </p:nvSpPr>
        <p:spPr>
          <a:xfrm>
            <a:off x="1" y="0"/>
            <a:ext cx="8206582" cy="102870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Left - No Subtitle">
  <p:cSld name="Image Left - No Subtitle">
    <p:spTree>
      <p:nvGrpSpPr>
        <p:cNvPr id="1" name="Shape 81"/>
        <p:cNvGrpSpPr/>
        <p:nvPr/>
      </p:nvGrpSpPr>
      <p:grpSpPr>
        <a:xfrm>
          <a:off x="0" y="0"/>
          <a:ext cx="0" cy="0"/>
          <a:chOff x="0" y="0"/>
          <a:chExt cx="0" cy="0"/>
        </a:xfrm>
      </p:grpSpPr>
      <p:sp>
        <p:nvSpPr>
          <p:cNvPr id="82" name="Google Shape;82;p118"/>
          <p:cNvSpPr txBox="1">
            <a:spLocks noGrp="1"/>
          </p:cNvSpPr>
          <p:nvPr>
            <p:ph type="title"/>
          </p:nvPr>
        </p:nvSpPr>
        <p:spPr>
          <a:xfrm>
            <a:off x="9422893" y="2602524"/>
            <a:ext cx="7607808" cy="164943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3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8"/>
          <p:cNvSpPr txBox="1">
            <a:spLocks noGrp="1"/>
          </p:cNvSpPr>
          <p:nvPr>
            <p:ph type="body" idx="1"/>
          </p:nvPr>
        </p:nvSpPr>
        <p:spPr>
          <a:xfrm>
            <a:off x="9422894" y="4526281"/>
            <a:ext cx="7607808" cy="473916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4" name="Google Shape;84;p118"/>
          <p:cNvSpPr>
            <a:spLocks noGrp="1"/>
          </p:cNvSpPr>
          <p:nvPr>
            <p:ph type="pic" idx="2"/>
          </p:nvPr>
        </p:nvSpPr>
        <p:spPr>
          <a:xfrm>
            <a:off x="1" y="0"/>
            <a:ext cx="8206582" cy="10287000"/>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Right - Text Left">
  <p:cSld name="Image Right - Text Left">
    <p:spTree>
      <p:nvGrpSpPr>
        <p:cNvPr id="1" name="Shape 85"/>
        <p:cNvGrpSpPr/>
        <p:nvPr/>
      </p:nvGrpSpPr>
      <p:grpSpPr>
        <a:xfrm>
          <a:off x="0" y="0"/>
          <a:ext cx="0" cy="0"/>
          <a:chOff x="0" y="0"/>
          <a:chExt cx="0" cy="0"/>
        </a:xfrm>
      </p:grpSpPr>
      <p:sp>
        <p:nvSpPr>
          <p:cNvPr id="86" name="Google Shape;86;p119"/>
          <p:cNvSpPr/>
          <p:nvPr/>
        </p:nvSpPr>
        <p:spPr>
          <a:xfrm>
            <a:off x="0" y="0"/>
            <a:ext cx="18288000" cy="10287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a:solidFill>
                <a:schemeClr val="dk1"/>
              </a:solidFill>
              <a:latin typeface="Trebuchet MS"/>
              <a:ea typeface="Trebuchet MS"/>
              <a:cs typeface="Trebuchet MS"/>
              <a:sym typeface="Trebuchet MS"/>
            </a:endParaRPr>
          </a:p>
        </p:txBody>
      </p:sp>
      <p:sp>
        <p:nvSpPr>
          <p:cNvPr id="87" name="Google Shape;87;p119"/>
          <p:cNvSpPr txBox="1">
            <a:spLocks noGrp="1"/>
          </p:cNvSpPr>
          <p:nvPr>
            <p:ph type="title"/>
          </p:nvPr>
        </p:nvSpPr>
        <p:spPr>
          <a:xfrm>
            <a:off x="1257300" y="2180493"/>
            <a:ext cx="7886700" cy="168284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19"/>
          <p:cNvSpPr txBox="1">
            <a:spLocks noGrp="1"/>
          </p:cNvSpPr>
          <p:nvPr>
            <p:ph type="body" idx="1"/>
          </p:nvPr>
        </p:nvSpPr>
        <p:spPr>
          <a:xfrm>
            <a:off x="1257300" y="4526280"/>
            <a:ext cx="7886700" cy="474116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9" name="Google Shape;89;p119"/>
          <p:cNvSpPr txBox="1">
            <a:spLocks noGrp="1"/>
          </p:cNvSpPr>
          <p:nvPr>
            <p:ph type="body" idx="2"/>
          </p:nvPr>
        </p:nvSpPr>
        <p:spPr>
          <a:xfrm>
            <a:off x="1257300" y="3849624"/>
            <a:ext cx="7886700" cy="7040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lt1"/>
              </a:buClr>
              <a:buSzPts val="2200"/>
              <a:buFont typeface="Arial"/>
              <a:buNone/>
              <a:defRPr sz="2200" b="0" i="0" u="none" strike="noStrike" cap="none">
                <a:solidFill>
                  <a:schemeClr val="lt1"/>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90" name="Google Shape;90;p119"/>
          <p:cNvSpPr>
            <a:spLocks noGrp="1"/>
          </p:cNvSpPr>
          <p:nvPr>
            <p:ph type="pic" idx="3"/>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ING_Image Right - Text Left">
  <p:cSld name="CODING_Image Right - Text Left">
    <p:spTree>
      <p:nvGrpSpPr>
        <p:cNvPr id="1" name="Shape 91"/>
        <p:cNvGrpSpPr/>
        <p:nvPr/>
      </p:nvGrpSpPr>
      <p:grpSpPr>
        <a:xfrm>
          <a:off x="0" y="0"/>
          <a:ext cx="0" cy="0"/>
          <a:chOff x="0" y="0"/>
          <a:chExt cx="0" cy="0"/>
        </a:xfrm>
      </p:grpSpPr>
      <p:sp>
        <p:nvSpPr>
          <p:cNvPr id="92" name="Google Shape;92;p120"/>
          <p:cNvSpPr/>
          <p:nvPr/>
        </p:nvSpPr>
        <p:spPr>
          <a:xfrm>
            <a:off x="0" y="0"/>
            <a:ext cx="18288000" cy="10287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a:solidFill>
                <a:schemeClr val="dk1"/>
              </a:solidFill>
              <a:latin typeface="Trebuchet MS"/>
              <a:ea typeface="Trebuchet MS"/>
              <a:cs typeface="Trebuchet MS"/>
              <a:sym typeface="Trebuchet MS"/>
            </a:endParaRPr>
          </a:p>
        </p:txBody>
      </p:sp>
      <p:sp>
        <p:nvSpPr>
          <p:cNvPr id="93" name="Google Shape;93;p120"/>
          <p:cNvSpPr txBox="1">
            <a:spLocks noGrp="1"/>
          </p:cNvSpPr>
          <p:nvPr>
            <p:ph type="title"/>
          </p:nvPr>
        </p:nvSpPr>
        <p:spPr>
          <a:xfrm>
            <a:off x="1257300" y="2180493"/>
            <a:ext cx="7886700" cy="168284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300"/>
              <a:buFont typeface="Courier New"/>
              <a:buNone/>
              <a:defRPr b="0">
                <a:solidFill>
                  <a:schemeClr val="lt1"/>
                </a:solidFill>
                <a:latin typeface="Courier New"/>
                <a:ea typeface="Courier New"/>
                <a:cs typeface="Courier New"/>
                <a:sym typeface="Courier Ne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20"/>
          <p:cNvSpPr txBox="1">
            <a:spLocks noGrp="1"/>
          </p:cNvSpPr>
          <p:nvPr>
            <p:ph type="body" idx="1"/>
          </p:nvPr>
        </p:nvSpPr>
        <p:spPr>
          <a:xfrm>
            <a:off x="1257300" y="4526280"/>
            <a:ext cx="7886700" cy="474116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Courier New"/>
                <a:ea typeface="Courier New"/>
                <a:cs typeface="Courier New"/>
                <a:sym typeface="Courier New"/>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Courier New"/>
                <a:ea typeface="Courier New"/>
                <a:cs typeface="Courier New"/>
                <a:sym typeface="Courier New"/>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Courier New"/>
                <a:ea typeface="Courier New"/>
                <a:cs typeface="Courier New"/>
                <a:sym typeface="Courier New"/>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Courier New"/>
                <a:ea typeface="Courier New"/>
                <a:cs typeface="Courier New"/>
                <a:sym typeface="Courier New"/>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Courier New"/>
                <a:ea typeface="Courier New"/>
                <a:cs typeface="Courier New"/>
                <a:sym typeface="Courier New"/>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95" name="Google Shape;95;p120"/>
          <p:cNvSpPr txBox="1">
            <a:spLocks noGrp="1"/>
          </p:cNvSpPr>
          <p:nvPr>
            <p:ph type="body" idx="2"/>
          </p:nvPr>
        </p:nvSpPr>
        <p:spPr>
          <a:xfrm>
            <a:off x="1257300" y="3849624"/>
            <a:ext cx="7886700" cy="7040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lt1"/>
              </a:buClr>
              <a:buSzPts val="2200"/>
              <a:buFont typeface="Arial"/>
              <a:buNone/>
              <a:defRPr sz="2200" b="0" i="0" u="none" strike="noStrike" cap="none">
                <a:solidFill>
                  <a:schemeClr val="lt1"/>
                </a:solidFill>
                <a:latin typeface="Courier New"/>
                <a:ea typeface="Courier New"/>
                <a:cs typeface="Courier New"/>
                <a:sym typeface="Courier New"/>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96" name="Google Shape;96;p120"/>
          <p:cNvSpPr>
            <a:spLocks noGrp="1"/>
          </p:cNvSpPr>
          <p:nvPr>
            <p:ph type="pic" idx="3"/>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Right - No Subtitle">
  <p:cSld name="Image Right - No Subtitle">
    <p:spTree>
      <p:nvGrpSpPr>
        <p:cNvPr id="1" name="Shape 97"/>
        <p:cNvGrpSpPr/>
        <p:nvPr/>
      </p:nvGrpSpPr>
      <p:grpSpPr>
        <a:xfrm>
          <a:off x="0" y="0"/>
          <a:ext cx="0" cy="0"/>
          <a:chOff x="0" y="0"/>
          <a:chExt cx="0" cy="0"/>
        </a:xfrm>
      </p:grpSpPr>
      <p:sp>
        <p:nvSpPr>
          <p:cNvPr id="98" name="Google Shape;98;p121"/>
          <p:cNvSpPr/>
          <p:nvPr/>
        </p:nvSpPr>
        <p:spPr>
          <a:xfrm>
            <a:off x="0" y="0"/>
            <a:ext cx="18288000" cy="10287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a:solidFill>
                <a:schemeClr val="dk1"/>
              </a:solidFill>
              <a:latin typeface="Trebuchet MS"/>
              <a:ea typeface="Trebuchet MS"/>
              <a:cs typeface="Trebuchet MS"/>
              <a:sym typeface="Trebuchet MS"/>
            </a:endParaRPr>
          </a:p>
        </p:txBody>
      </p:sp>
      <p:sp>
        <p:nvSpPr>
          <p:cNvPr id="99" name="Google Shape;99;p121"/>
          <p:cNvSpPr txBox="1">
            <a:spLocks noGrp="1"/>
          </p:cNvSpPr>
          <p:nvPr>
            <p:ph type="title"/>
          </p:nvPr>
        </p:nvSpPr>
        <p:spPr>
          <a:xfrm>
            <a:off x="1257300" y="2567353"/>
            <a:ext cx="7886700" cy="16846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21"/>
          <p:cNvSpPr txBox="1">
            <a:spLocks noGrp="1"/>
          </p:cNvSpPr>
          <p:nvPr>
            <p:ph type="body" idx="1"/>
          </p:nvPr>
        </p:nvSpPr>
        <p:spPr>
          <a:xfrm>
            <a:off x="1257300" y="4526280"/>
            <a:ext cx="7886700" cy="474116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01" name="Google Shape;101;p121"/>
          <p:cNvSpPr>
            <a:spLocks noGrp="1"/>
          </p:cNvSpPr>
          <p:nvPr>
            <p:ph type="pic" idx="2"/>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Right - Title, Subtitle">
  <p:cSld name="Image Right - Title, Subtitle">
    <p:spTree>
      <p:nvGrpSpPr>
        <p:cNvPr id="1" name="Shape 102"/>
        <p:cNvGrpSpPr/>
        <p:nvPr/>
      </p:nvGrpSpPr>
      <p:grpSpPr>
        <a:xfrm>
          <a:off x="0" y="0"/>
          <a:ext cx="0" cy="0"/>
          <a:chOff x="0" y="0"/>
          <a:chExt cx="0" cy="0"/>
        </a:xfrm>
      </p:grpSpPr>
      <p:sp>
        <p:nvSpPr>
          <p:cNvPr id="103" name="Google Shape;103;p122"/>
          <p:cNvSpPr/>
          <p:nvPr/>
        </p:nvSpPr>
        <p:spPr>
          <a:xfrm>
            <a:off x="0" y="0"/>
            <a:ext cx="18288000" cy="10287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a:solidFill>
                <a:schemeClr val="dk1"/>
              </a:solidFill>
              <a:latin typeface="Trebuchet MS"/>
              <a:ea typeface="Trebuchet MS"/>
              <a:cs typeface="Trebuchet MS"/>
              <a:sym typeface="Trebuchet MS"/>
            </a:endParaRPr>
          </a:p>
        </p:txBody>
      </p:sp>
      <p:sp>
        <p:nvSpPr>
          <p:cNvPr id="104" name="Google Shape;104;p122"/>
          <p:cNvSpPr txBox="1">
            <a:spLocks noGrp="1"/>
          </p:cNvSpPr>
          <p:nvPr>
            <p:ph type="title"/>
          </p:nvPr>
        </p:nvSpPr>
        <p:spPr>
          <a:xfrm>
            <a:off x="1257300" y="3305907"/>
            <a:ext cx="7886700" cy="190617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22"/>
          <p:cNvSpPr txBox="1">
            <a:spLocks noGrp="1"/>
          </p:cNvSpPr>
          <p:nvPr>
            <p:ph type="body" idx="1"/>
          </p:nvPr>
        </p:nvSpPr>
        <p:spPr>
          <a:xfrm>
            <a:off x="1257300" y="5198364"/>
            <a:ext cx="7886700" cy="7040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lt1"/>
              </a:buClr>
              <a:buSzPts val="2200"/>
              <a:buFont typeface="Arial"/>
              <a:buNone/>
              <a:defRPr sz="2200" b="0" i="0" u="none" strike="noStrike" cap="none">
                <a:solidFill>
                  <a:schemeClr val="lt1"/>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06" name="Google Shape;106;p122"/>
          <p:cNvSpPr>
            <a:spLocks noGrp="1"/>
          </p:cNvSpPr>
          <p:nvPr>
            <p:ph type="pic" idx="2"/>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Image Right - Title">
  <p:cSld name="1_Image Right - Title">
    <p:spTree>
      <p:nvGrpSpPr>
        <p:cNvPr id="1" name="Shape 107"/>
        <p:cNvGrpSpPr/>
        <p:nvPr/>
      </p:nvGrpSpPr>
      <p:grpSpPr>
        <a:xfrm>
          <a:off x="0" y="0"/>
          <a:ext cx="0" cy="0"/>
          <a:chOff x="0" y="0"/>
          <a:chExt cx="0" cy="0"/>
        </a:xfrm>
      </p:grpSpPr>
      <p:sp>
        <p:nvSpPr>
          <p:cNvPr id="108" name="Google Shape;108;p123"/>
          <p:cNvSpPr/>
          <p:nvPr/>
        </p:nvSpPr>
        <p:spPr>
          <a:xfrm>
            <a:off x="0" y="0"/>
            <a:ext cx="18288000" cy="10287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a:solidFill>
                <a:schemeClr val="dk1"/>
              </a:solidFill>
              <a:latin typeface="Trebuchet MS"/>
              <a:ea typeface="Trebuchet MS"/>
              <a:cs typeface="Trebuchet MS"/>
              <a:sym typeface="Trebuchet MS"/>
            </a:endParaRPr>
          </a:p>
        </p:txBody>
      </p:sp>
      <p:sp>
        <p:nvSpPr>
          <p:cNvPr id="109" name="Google Shape;109;p123"/>
          <p:cNvSpPr txBox="1">
            <a:spLocks noGrp="1"/>
          </p:cNvSpPr>
          <p:nvPr>
            <p:ph type="title"/>
          </p:nvPr>
        </p:nvSpPr>
        <p:spPr>
          <a:xfrm>
            <a:off x="1257300" y="3811905"/>
            <a:ext cx="7886700" cy="266319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23"/>
          <p:cNvSpPr>
            <a:spLocks noGrp="1"/>
          </p:cNvSpPr>
          <p:nvPr>
            <p:ph type="pic" idx="2"/>
          </p:nvPr>
        </p:nvSpPr>
        <p:spPr>
          <a:xfrm>
            <a:off x="10081419" y="0"/>
            <a:ext cx="8206582" cy="10287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0"/>
        <p:cNvGrpSpPr/>
        <p:nvPr/>
      </p:nvGrpSpPr>
      <p:grpSpPr>
        <a:xfrm>
          <a:off x="0" y="0"/>
          <a:ext cx="0" cy="0"/>
          <a:chOff x="0" y="0"/>
          <a:chExt cx="0" cy="0"/>
        </a:xfrm>
      </p:grpSpPr>
      <p:sp>
        <p:nvSpPr>
          <p:cNvPr id="21" name="Google Shape;21;p90"/>
          <p:cNvSpPr/>
          <p:nvPr/>
        </p:nvSpPr>
        <p:spPr>
          <a:xfrm>
            <a:off x="0" y="0"/>
            <a:ext cx="18288000" cy="10287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 name="Google Shape;22;p90"/>
          <p:cNvPicPr preferRelativeResize="0"/>
          <p:nvPr/>
        </p:nvPicPr>
        <p:blipFill rotWithShape="1">
          <a:blip r:embed="rId2">
            <a:alphaModFix/>
          </a:blip>
          <a:srcRect l="-5218" t="22933" r="58849" b="-4267"/>
          <a:stretch/>
        </p:blipFill>
        <p:spPr>
          <a:xfrm rot="10800000" flipH="1">
            <a:off x="0" y="0"/>
            <a:ext cx="18288000" cy="10287000"/>
          </a:xfrm>
          <a:prstGeom prst="rect">
            <a:avLst/>
          </a:prstGeom>
          <a:noFill/>
          <a:ln>
            <a:noFill/>
          </a:ln>
        </p:spPr>
      </p:pic>
      <p:sp>
        <p:nvSpPr>
          <p:cNvPr id="23" name="Google Shape;23;p90"/>
          <p:cNvSpPr/>
          <p:nvPr/>
        </p:nvSpPr>
        <p:spPr>
          <a:xfrm>
            <a:off x="0" y="0"/>
            <a:ext cx="18288000" cy="10287000"/>
          </a:xfrm>
          <a:prstGeom prst="rect">
            <a:avLst/>
          </a:prstGeom>
          <a:gradFill>
            <a:gsLst>
              <a:gs pos="0">
                <a:schemeClr val="dk2"/>
              </a:gs>
              <a:gs pos="40000">
                <a:schemeClr val="dk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90"/>
          <p:cNvSpPr/>
          <p:nvPr/>
        </p:nvSpPr>
        <p:spPr>
          <a:xfrm>
            <a:off x="0" y="0"/>
            <a:ext cx="18288000" cy="10287000"/>
          </a:xfrm>
          <a:prstGeom prst="rect">
            <a:avLst/>
          </a:prstGeom>
          <a:gradFill>
            <a:gsLst>
              <a:gs pos="0">
                <a:schemeClr val="dk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5;p90"/>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300"/>
              <a:buFont typeface="Trebuchet M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nnouncing">
  <p:cSld name="Announcing">
    <p:spTree>
      <p:nvGrpSpPr>
        <p:cNvPr id="1" name="Shape 111"/>
        <p:cNvGrpSpPr/>
        <p:nvPr/>
      </p:nvGrpSpPr>
      <p:grpSpPr>
        <a:xfrm>
          <a:off x="0" y="0"/>
          <a:ext cx="0" cy="0"/>
          <a:chOff x="0" y="0"/>
          <a:chExt cx="0" cy="0"/>
        </a:xfrm>
      </p:grpSpPr>
      <p:sp>
        <p:nvSpPr>
          <p:cNvPr id="112" name="Google Shape;112;p124"/>
          <p:cNvSpPr txBox="1">
            <a:spLocks noGrp="1"/>
          </p:cNvSpPr>
          <p:nvPr>
            <p:ph type="title"/>
          </p:nvPr>
        </p:nvSpPr>
        <p:spPr>
          <a:xfrm>
            <a:off x="1257300" y="3460653"/>
            <a:ext cx="7886700" cy="168284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300"/>
              <a:buFont typeface="Trebuchet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24"/>
          <p:cNvSpPr txBox="1">
            <a:spLocks noGrp="1"/>
          </p:cNvSpPr>
          <p:nvPr>
            <p:ph type="body" idx="1"/>
          </p:nvPr>
        </p:nvSpPr>
        <p:spPr>
          <a:xfrm>
            <a:off x="1257300" y="5806440"/>
            <a:ext cx="7886700" cy="388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4" name="Google Shape;114;p124"/>
          <p:cNvSpPr txBox="1">
            <a:spLocks noGrp="1"/>
          </p:cNvSpPr>
          <p:nvPr>
            <p:ph type="body" idx="2"/>
          </p:nvPr>
        </p:nvSpPr>
        <p:spPr>
          <a:xfrm>
            <a:off x="1257300" y="5129784"/>
            <a:ext cx="7886700" cy="7040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lt1"/>
              </a:buClr>
              <a:buSzPts val="2200"/>
              <a:buFont typeface="Arial"/>
              <a:buNone/>
              <a:defRPr sz="2200" b="0" i="0" u="none" strike="noStrike" cap="none">
                <a:solidFill>
                  <a:schemeClr val="lt1"/>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mo - Video">
  <p:cSld name="Demo - Video">
    <p:spTree>
      <p:nvGrpSpPr>
        <p:cNvPr id="1" name="Shape 115"/>
        <p:cNvGrpSpPr/>
        <p:nvPr/>
      </p:nvGrpSpPr>
      <p:grpSpPr>
        <a:xfrm>
          <a:off x="0" y="0"/>
          <a:ext cx="0" cy="0"/>
          <a:chOff x="0" y="0"/>
          <a:chExt cx="0" cy="0"/>
        </a:xfrm>
      </p:grpSpPr>
      <p:sp>
        <p:nvSpPr>
          <p:cNvPr id="116" name="Google Shape;116;p125"/>
          <p:cNvSpPr/>
          <p:nvPr/>
        </p:nvSpPr>
        <p:spPr>
          <a:xfrm>
            <a:off x="0" y="0"/>
            <a:ext cx="18288000" cy="10287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a:solidFill>
                <a:schemeClr val="dk1"/>
              </a:solidFill>
              <a:latin typeface="Trebuchet MS"/>
              <a:ea typeface="Trebuchet MS"/>
              <a:cs typeface="Trebuchet MS"/>
              <a:sym typeface="Trebuchet MS"/>
            </a:endParaRPr>
          </a:p>
        </p:txBody>
      </p:sp>
      <p:sp>
        <p:nvSpPr>
          <p:cNvPr id="117" name="Google Shape;117;p125"/>
          <p:cNvSpPr>
            <a:spLocks noGrp="1"/>
          </p:cNvSpPr>
          <p:nvPr>
            <p:ph type="media" idx="2"/>
          </p:nvPr>
        </p:nvSpPr>
        <p:spPr>
          <a:xfrm>
            <a:off x="0" y="0"/>
            <a:ext cx="18288000" cy="10287000"/>
          </a:xfrm>
          <a:prstGeom prst="rect">
            <a:avLst/>
          </a:prstGeom>
          <a:noFill/>
          <a:ln>
            <a:noFill/>
          </a:ln>
        </p:spPr>
        <p:txBody>
          <a:bodyPr spcFirstLastPara="1" wrap="square" lIns="91425" tIns="7863825" rIns="91425" bIns="45700" anchor="t" anchorCtr="0">
            <a:noAutofit/>
          </a:bodyPr>
          <a:lstStyle>
            <a:lvl1pPr marR="0" lvl="0" algn="ctr" rtl="0">
              <a:lnSpc>
                <a:spcPct val="90000"/>
              </a:lnSpc>
              <a:spcBef>
                <a:spcPts val="1500"/>
              </a:spcBef>
              <a:spcAft>
                <a:spcPts val="0"/>
              </a:spcAft>
              <a:buClr>
                <a:srgbClr val="666666"/>
              </a:buClr>
              <a:buSzPts val="3600"/>
              <a:buFont typeface="Arial"/>
              <a:buNone/>
              <a:defRPr sz="3600" b="0" i="0" u="none" strike="noStrike" cap="none">
                <a:solidFill>
                  <a:srgbClr val="666666"/>
                </a:solidFill>
                <a:latin typeface="Trebuchet MS"/>
                <a:ea typeface="Trebuchet MS"/>
                <a:cs typeface="Trebuchet MS"/>
                <a:sym typeface="Trebuchet MS"/>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8"/>
        <p:cNvGrpSpPr/>
        <p:nvPr/>
      </p:nvGrpSpPr>
      <p:grpSpPr>
        <a:xfrm>
          <a:off x="0" y="0"/>
          <a:ext cx="0" cy="0"/>
          <a:chOff x="0" y="0"/>
          <a:chExt cx="0" cy="0"/>
        </a:xfrm>
      </p:grpSpPr>
      <p:pic>
        <p:nvPicPr>
          <p:cNvPr id="119" name="Google Shape;119;p126" descr="A close-up of a spider web&#10;&#10;Description automatically generated with low confidence"/>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120" name="Google Shape;120;p126"/>
          <p:cNvSpPr/>
          <p:nvPr/>
        </p:nvSpPr>
        <p:spPr>
          <a:xfrm>
            <a:off x="0" y="5410200"/>
            <a:ext cx="18288000" cy="4876800"/>
          </a:xfrm>
          <a:prstGeom prst="rect">
            <a:avLst/>
          </a:prstGeom>
          <a:gradFill>
            <a:gsLst>
              <a:gs pos="0">
                <a:srgbClr val="000000">
                  <a:alpha val="0"/>
                </a:srgbClr>
              </a:gs>
              <a:gs pos="100000">
                <a:srgbClr val="000000">
                  <a:alpha val="74901"/>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126"/>
          <p:cNvSpPr txBox="1">
            <a:spLocks noGrp="1"/>
          </p:cNvSpPr>
          <p:nvPr>
            <p:ph type="body" idx="1"/>
          </p:nvPr>
        </p:nvSpPr>
        <p:spPr>
          <a:xfrm>
            <a:off x="2661416" y="8062248"/>
            <a:ext cx="10972802" cy="107589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2"/>
              </a:buClr>
              <a:buSzPts val="3770"/>
              <a:buFont typeface="Arial"/>
              <a:buNone/>
              <a:defRPr sz="3770" b="0" i="0" u="none" strike="noStrike" cap="none">
                <a:solidFill>
                  <a:schemeClr val="dk2"/>
                </a:solidFill>
                <a:latin typeface="Arial"/>
                <a:ea typeface="Arial"/>
                <a:cs typeface="Arial"/>
                <a:sym typeface="Arial"/>
              </a:defRPr>
            </a:lvl2pPr>
            <a:lvl3pPr marL="1371600" marR="0" lvl="2" indent="-228600" algn="l" rtl="0">
              <a:lnSpc>
                <a:spcPct val="90000"/>
              </a:lnSpc>
              <a:spcBef>
                <a:spcPts val="750"/>
              </a:spcBef>
              <a:spcAft>
                <a:spcPts val="0"/>
              </a:spcAft>
              <a:buClr>
                <a:schemeClr val="dk2"/>
              </a:buClr>
              <a:buSzPts val="3770"/>
              <a:buFont typeface="Arial"/>
              <a:buNone/>
              <a:defRPr sz="3770" b="0" i="0" u="none" strike="noStrike" cap="none">
                <a:solidFill>
                  <a:schemeClr val="dk2"/>
                </a:solidFill>
                <a:latin typeface="Arial"/>
                <a:ea typeface="Arial"/>
                <a:cs typeface="Arial"/>
                <a:sym typeface="Arial"/>
              </a:defRPr>
            </a:lvl3pPr>
            <a:lvl4pPr marL="1828800" marR="0" lvl="3" indent="-228600" algn="l" rtl="0">
              <a:lnSpc>
                <a:spcPct val="90000"/>
              </a:lnSpc>
              <a:spcBef>
                <a:spcPts val="75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2" name="Google Shape;122;p126"/>
          <p:cNvSpPr txBox="1">
            <a:spLocks noGrp="1"/>
          </p:cNvSpPr>
          <p:nvPr>
            <p:ph type="body" idx="2"/>
          </p:nvPr>
        </p:nvSpPr>
        <p:spPr>
          <a:xfrm>
            <a:off x="2286001" y="4777155"/>
            <a:ext cx="10972802" cy="306775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0"/>
              </a:spcBef>
              <a:spcAft>
                <a:spcPts val="0"/>
              </a:spcAft>
              <a:buClr>
                <a:schemeClr val="dk1"/>
              </a:buClr>
              <a:buSzPts val="5000"/>
              <a:buFont typeface="Arial"/>
              <a:buNone/>
              <a:defRPr sz="5000" b="0" i="0" u="none" strike="noStrike" cap="none">
                <a:solidFill>
                  <a:schemeClr val="dk1"/>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2"/>
              </a:buClr>
              <a:buSzPts val="3770"/>
              <a:buFont typeface="Arial"/>
              <a:buNone/>
              <a:defRPr sz="3770" b="0" i="0" u="none" strike="noStrike" cap="none">
                <a:solidFill>
                  <a:schemeClr val="dk2"/>
                </a:solidFill>
                <a:latin typeface="Arial"/>
                <a:ea typeface="Arial"/>
                <a:cs typeface="Arial"/>
                <a:sym typeface="Arial"/>
              </a:defRPr>
            </a:lvl2pPr>
            <a:lvl3pPr marL="1371600" marR="0" lvl="2" indent="-228600" algn="l" rtl="0">
              <a:lnSpc>
                <a:spcPct val="90000"/>
              </a:lnSpc>
              <a:spcBef>
                <a:spcPts val="750"/>
              </a:spcBef>
              <a:spcAft>
                <a:spcPts val="0"/>
              </a:spcAft>
              <a:buClr>
                <a:schemeClr val="dk2"/>
              </a:buClr>
              <a:buSzPts val="3770"/>
              <a:buFont typeface="Arial"/>
              <a:buNone/>
              <a:defRPr sz="3770" b="0" i="0" u="none" strike="noStrike" cap="none">
                <a:solidFill>
                  <a:schemeClr val="dk2"/>
                </a:solidFill>
                <a:latin typeface="Arial"/>
                <a:ea typeface="Arial"/>
                <a:cs typeface="Arial"/>
                <a:sym typeface="Arial"/>
              </a:defRPr>
            </a:lvl3pPr>
            <a:lvl4pPr marL="1828800" marR="0" lvl="3" indent="-228600" algn="l" rtl="0">
              <a:lnSpc>
                <a:spcPct val="90000"/>
              </a:lnSpc>
              <a:spcBef>
                <a:spcPts val="75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23"/>
        <p:cNvGrpSpPr/>
        <p:nvPr/>
      </p:nvGrpSpPr>
      <p:grpSpPr>
        <a:xfrm>
          <a:off x="0" y="0"/>
          <a:ext cx="0" cy="0"/>
          <a:chOff x="0" y="0"/>
          <a:chExt cx="0" cy="0"/>
        </a:xfrm>
      </p:grpSpPr>
      <p:pic>
        <p:nvPicPr>
          <p:cNvPr id="124" name="Google Shape;124;p127" descr="A picture containing leaf, laser&#10;&#10;Description automatically generated"/>
          <p:cNvPicPr preferRelativeResize="0"/>
          <p:nvPr/>
        </p:nvPicPr>
        <p:blipFill rotWithShape="1">
          <a:blip r:embed="rId2">
            <a:alphaModFix/>
          </a:blip>
          <a:srcRect/>
          <a:stretch/>
        </p:blipFill>
        <p:spPr>
          <a:xfrm>
            <a:off x="0" y="0"/>
            <a:ext cx="18288000" cy="10287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125"/>
        <p:cNvGrpSpPr/>
        <p:nvPr/>
      </p:nvGrpSpPr>
      <p:grpSpPr>
        <a:xfrm>
          <a:off x="0" y="0"/>
          <a:ext cx="0" cy="0"/>
          <a:chOff x="0" y="0"/>
          <a:chExt cx="0" cy="0"/>
        </a:xfrm>
      </p:grpSpPr>
      <p:pic>
        <p:nvPicPr>
          <p:cNvPr id="126" name="Google Shape;126;p128" descr="A picture containing leaf, fern, plant&#10;&#10;Description automatically generated"/>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127" name="Google Shape;127;p128"/>
          <p:cNvSpPr/>
          <p:nvPr/>
        </p:nvSpPr>
        <p:spPr>
          <a:xfrm rot="10800000" flipH="1">
            <a:off x="0" y="1"/>
            <a:ext cx="18288000" cy="10286998"/>
          </a:xfrm>
          <a:prstGeom prst="rect">
            <a:avLst/>
          </a:prstGeom>
          <a:gradFill>
            <a:gsLst>
              <a:gs pos="0">
                <a:schemeClr val="lt1"/>
              </a:gs>
              <a:gs pos="83000">
                <a:srgbClr val="000000">
                  <a:alpha val="0"/>
                </a:srgbClr>
              </a:gs>
              <a:gs pos="100000">
                <a:srgbClr val="000000">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128"/>
          <p:cNvSpPr txBox="1">
            <a:spLocks noGrp="1"/>
          </p:cNvSpPr>
          <p:nvPr>
            <p:ph type="body" idx="1"/>
          </p:nvPr>
        </p:nvSpPr>
        <p:spPr>
          <a:xfrm>
            <a:off x="685800" y="6684827"/>
            <a:ext cx="10083800" cy="2971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0"/>
              </a:spcBef>
              <a:spcAft>
                <a:spcPts val="0"/>
              </a:spcAft>
              <a:buClr>
                <a:schemeClr val="dk1"/>
              </a:buClr>
              <a:buSzPts val="4000"/>
              <a:buFont typeface="Arial"/>
              <a:buNone/>
              <a:defRPr sz="4000" b="1" i="0" u="none" strike="noStrike" cap="none">
                <a:solidFill>
                  <a:schemeClr val="dk1"/>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4000"/>
              <a:buFont typeface="Arial"/>
              <a:buNone/>
              <a:defRPr sz="4000" b="1" i="0" u="none" strike="noStrike" cap="none">
                <a:solidFill>
                  <a:schemeClr val="dk1"/>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4000"/>
              <a:buFont typeface="Arial"/>
              <a:buNone/>
              <a:defRPr sz="4000" b="1" i="0" u="none" strike="noStrike" cap="none">
                <a:solidFill>
                  <a:schemeClr val="dk1"/>
                </a:solidFill>
                <a:latin typeface="Trebuchet MS"/>
                <a:ea typeface="Trebuchet MS"/>
                <a:cs typeface="Trebuchet MS"/>
                <a:sym typeface="Trebuchet MS"/>
              </a:defRPr>
            </a:lvl3pPr>
            <a:lvl4pPr marL="1828800" marR="0" lvl="3" indent="-228600" algn="l" rtl="0">
              <a:lnSpc>
                <a:spcPct val="90000"/>
              </a:lnSpc>
              <a:spcBef>
                <a:spcPts val="750"/>
              </a:spcBef>
              <a:spcAft>
                <a:spcPts val="0"/>
              </a:spcAft>
              <a:buClr>
                <a:schemeClr val="dk1"/>
              </a:buClr>
              <a:buSzPts val="4000"/>
              <a:buFont typeface="Arial"/>
              <a:buNone/>
              <a:defRPr sz="4000" b="1" i="0" u="none" strike="noStrike" cap="none">
                <a:solidFill>
                  <a:schemeClr val="dk1"/>
                </a:solidFill>
                <a:latin typeface="Trebuchet MS"/>
                <a:ea typeface="Trebuchet MS"/>
                <a:cs typeface="Trebuchet MS"/>
                <a:sym typeface="Trebuchet MS"/>
              </a:defRPr>
            </a:lvl4pPr>
            <a:lvl5pPr marL="2286000" marR="0" lvl="4" indent="-228600" algn="l" rtl="0">
              <a:lnSpc>
                <a:spcPct val="90000"/>
              </a:lnSpc>
              <a:spcBef>
                <a:spcPts val="750"/>
              </a:spcBef>
              <a:spcAft>
                <a:spcPts val="0"/>
              </a:spcAft>
              <a:buClr>
                <a:schemeClr val="dk1"/>
              </a:buClr>
              <a:buSzPts val="4000"/>
              <a:buFont typeface="Arial"/>
              <a:buNone/>
              <a:defRPr sz="4000" b="1"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mbargo">
  <p:cSld name="Embargo">
    <p:spTree>
      <p:nvGrpSpPr>
        <p:cNvPr id="1" name="Shape 129"/>
        <p:cNvGrpSpPr/>
        <p:nvPr/>
      </p:nvGrpSpPr>
      <p:grpSpPr>
        <a:xfrm>
          <a:off x="0" y="0"/>
          <a:ext cx="0" cy="0"/>
          <a:chOff x="0" y="0"/>
          <a:chExt cx="0" cy="0"/>
        </a:xfrm>
      </p:grpSpPr>
      <p:sp>
        <p:nvSpPr>
          <p:cNvPr id="130" name="Google Shape;130;p129"/>
          <p:cNvSpPr/>
          <p:nvPr/>
        </p:nvSpPr>
        <p:spPr>
          <a:xfrm>
            <a:off x="0" y="0"/>
            <a:ext cx="18288000" cy="10287000"/>
          </a:xfrm>
          <a:prstGeom prst="rect">
            <a:avLst/>
          </a:prstGeom>
          <a:solidFill>
            <a:srgbClr val="9E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129"/>
          <p:cNvSpPr txBox="1">
            <a:spLocks noGrp="1"/>
          </p:cNvSpPr>
          <p:nvPr>
            <p:ph type="body" idx="1"/>
          </p:nvPr>
        </p:nvSpPr>
        <p:spPr>
          <a:xfrm>
            <a:off x="3817131" y="5386000"/>
            <a:ext cx="11366938" cy="273809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2"/>
              </a:buClr>
              <a:buSzPts val="3770"/>
              <a:buFont typeface="Arial"/>
              <a:buNone/>
              <a:defRPr sz="3770" b="0" i="0" u="none" strike="noStrike" cap="none">
                <a:solidFill>
                  <a:schemeClr val="dk2"/>
                </a:solidFill>
                <a:latin typeface="Arial"/>
                <a:ea typeface="Arial"/>
                <a:cs typeface="Arial"/>
                <a:sym typeface="Arial"/>
              </a:defRPr>
            </a:lvl2pPr>
            <a:lvl3pPr marL="1371600" marR="0" lvl="2" indent="-228600" algn="l" rtl="0">
              <a:lnSpc>
                <a:spcPct val="90000"/>
              </a:lnSpc>
              <a:spcBef>
                <a:spcPts val="750"/>
              </a:spcBef>
              <a:spcAft>
                <a:spcPts val="0"/>
              </a:spcAft>
              <a:buClr>
                <a:schemeClr val="dk2"/>
              </a:buClr>
              <a:buSzPts val="3770"/>
              <a:buFont typeface="Arial"/>
              <a:buNone/>
              <a:defRPr sz="3770" b="0" i="0" u="none" strike="noStrike" cap="none">
                <a:solidFill>
                  <a:schemeClr val="dk2"/>
                </a:solidFill>
                <a:latin typeface="Arial"/>
                <a:ea typeface="Arial"/>
                <a:cs typeface="Arial"/>
                <a:sym typeface="Arial"/>
              </a:defRPr>
            </a:lvl3pPr>
            <a:lvl4pPr marL="1828800" marR="0" lvl="3" indent="-228600" algn="l" rtl="0">
              <a:lnSpc>
                <a:spcPct val="90000"/>
              </a:lnSpc>
              <a:spcBef>
                <a:spcPts val="75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32" name="Google Shape;132;p129"/>
          <p:cNvSpPr txBox="1">
            <a:spLocks noGrp="1"/>
          </p:cNvSpPr>
          <p:nvPr>
            <p:ph type="title"/>
          </p:nvPr>
        </p:nvSpPr>
        <p:spPr>
          <a:xfrm>
            <a:off x="3817131" y="4512380"/>
            <a:ext cx="11366938" cy="87713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rebuchet MS"/>
              <a:buNone/>
              <a:defRPr sz="6000" b="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3" name="Google Shape;133;p129" descr="A close up of a logo&#10;&#10;Description automatically generated"/>
          <p:cNvPicPr preferRelativeResize="0"/>
          <p:nvPr/>
        </p:nvPicPr>
        <p:blipFill rotWithShape="1">
          <a:blip r:embed="rId2">
            <a:alphaModFix/>
          </a:blip>
          <a:srcRect/>
          <a:stretch/>
        </p:blipFill>
        <p:spPr>
          <a:xfrm>
            <a:off x="3596570" y="3124024"/>
            <a:ext cx="1178630" cy="117862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losing Slide">
  <p:cSld name="1_Closing Slide">
    <p:spTree>
      <p:nvGrpSpPr>
        <p:cNvPr id="1" name="Shape 134"/>
        <p:cNvGrpSpPr/>
        <p:nvPr/>
      </p:nvGrpSpPr>
      <p:grpSpPr>
        <a:xfrm>
          <a:off x="0" y="0"/>
          <a:ext cx="0" cy="0"/>
          <a:chOff x="0" y="0"/>
          <a:chExt cx="0" cy="0"/>
        </a:xfrm>
      </p:grpSpPr>
      <p:pic>
        <p:nvPicPr>
          <p:cNvPr id="135" name="Google Shape;135;p130" descr="A high angle view of a building&#10;&#10;Description automatically generated with low confidence"/>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136" name="Google Shape;136;p130"/>
          <p:cNvSpPr/>
          <p:nvPr/>
        </p:nvSpPr>
        <p:spPr>
          <a:xfrm>
            <a:off x="0" y="5143500"/>
            <a:ext cx="18288000" cy="5143500"/>
          </a:xfrm>
          <a:prstGeom prst="rect">
            <a:avLst/>
          </a:prstGeom>
          <a:gradFill>
            <a:gsLst>
              <a:gs pos="0">
                <a:srgbClr val="000000">
                  <a:alpha val="0"/>
                </a:srgbClr>
              </a:gs>
              <a:gs pos="100000">
                <a:srgbClr val="000000">
                  <a:alpha val="7176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7" name="Google Shape;137;p130"/>
          <p:cNvPicPr preferRelativeResize="0"/>
          <p:nvPr/>
        </p:nvPicPr>
        <p:blipFill rotWithShape="1">
          <a:blip r:embed="rId3">
            <a:alphaModFix/>
          </a:blip>
          <a:srcRect/>
          <a:stretch/>
        </p:blipFill>
        <p:spPr>
          <a:xfrm>
            <a:off x="132417" y="8147767"/>
            <a:ext cx="5651502" cy="194708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38"/>
        <p:cNvGrpSpPr/>
        <p:nvPr/>
      </p:nvGrpSpPr>
      <p:grpSpPr>
        <a:xfrm>
          <a:off x="0" y="0"/>
          <a:ext cx="0" cy="0"/>
          <a:chOff x="0" y="0"/>
          <a:chExt cx="0" cy="0"/>
        </a:xfrm>
      </p:grpSpPr>
      <p:sp>
        <p:nvSpPr>
          <p:cNvPr id="139" name="Google Shape;139;p131"/>
          <p:cNvSpPr txBox="1">
            <a:spLocks noGrp="1"/>
          </p:cNvSpPr>
          <p:nvPr>
            <p:ph type="title"/>
          </p:nvPr>
        </p:nvSpPr>
        <p:spPr>
          <a:xfrm>
            <a:off x="830580" y="868683"/>
            <a:ext cx="16626840" cy="98488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Trebuchet M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31"/>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lt2"/>
              </a:buClr>
              <a:buSzPts val="2400"/>
              <a:buFont typeface="Arial"/>
              <a:buNone/>
              <a:defRPr sz="2400" b="0" i="0" u="none" strike="noStrike" cap="none">
                <a:solidFill>
                  <a:schemeClr val="accent4"/>
                </a:solidFill>
                <a:latin typeface="Calibri"/>
                <a:ea typeface="Calibri"/>
                <a:cs typeface="Calibri"/>
                <a:sym typeface="Calibri"/>
              </a:defRPr>
            </a:lvl1pPr>
            <a:lvl2pPr marL="914400" marR="0" lvl="1" indent="-228600" algn="l" rtl="0">
              <a:lnSpc>
                <a:spcPct val="90000"/>
              </a:lnSpc>
              <a:spcBef>
                <a:spcPts val="750"/>
              </a:spcBef>
              <a:spcAft>
                <a:spcPts val="0"/>
              </a:spcAft>
              <a:buClr>
                <a:schemeClr val="lt2"/>
              </a:buClr>
              <a:buSzPts val="2000"/>
              <a:buFont typeface="Arial"/>
              <a:buNone/>
              <a:defRPr sz="2000" b="0" i="0" u="none" strike="noStrike" cap="none">
                <a:solidFill>
                  <a:schemeClr val="accent4"/>
                </a:solidFill>
                <a:latin typeface="Calibri"/>
                <a:ea typeface="Calibri"/>
                <a:cs typeface="Calibri"/>
                <a:sym typeface="Calibri"/>
              </a:defRPr>
            </a:lvl2pPr>
            <a:lvl3pPr marL="1371600" marR="0" lvl="2" indent="-228600" algn="l" rtl="0">
              <a:lnSpc>
                <a:spcPct val="90000"/>
              </a:lnSpc>
              <a:spcBef>
                <a:spcPts val="750"/>
              </a:spcBef>
              <a:spcAft>
                <a:spcPts val="0"/>
              </a:spcAft>
              <a:buClr>
                <a:schemeClr val="lt2"/>
              </a:buClr>
              <a:buSzPts val="1833"/>
              <a:buFont typeface="Arial"/>
              <a:buNone/>
              <a:defRPr sz="1833" b="0" i="0" u="none" strike="noStrike" cap="none">
                <a:solidFill>
                  <a:schemeClr val="accent4"/>
                </a:solidFill>
                <a:latin typeface="Calibri"/>
                <a:ea typeface="Calibri"/>
                <a:cs typeface="Calibri"/>
                <a:sym typeface="Calibri"/>
              </a:defRPr>
            </a:lvl3pPr>
            <a:lvl4pPr marL="1828800" marR="0" lvl="3" indent="-419100" algn="l" rtl="0">
              <a:lnSpc>
                <a:spcPct val="90000"/>
              </a:lnSpc>
              <a:spcBef>
                <a:spcPts val="750"/>
              </a:spcBef>
              <a:spcAft>
                <a:spcPts val="0"/>
              </a:spcAft>
              <a:buClr>
                <a:schemeClr val="lt2"/>
              </a:buClr>
              <a:buSzPts val="3000"/>
              <a:buFont typeface="Noto Sans Symbols"/>
              <a:buChar char="▪"/>
              <a:defRPr sz="30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750"/>
              </a:spcBef>
              <a:spcAft>
                <a:spcPts val="0"/>
              </a:spcAft>
              <a:buClr>
                <a:schemeClr val="lt2"/>
              </a:buClr>
              <a:buSzPts val="2700"/>
              <a:buFont typeface="Noto Sans Symbols"/>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41" name="Google Shape;141;p131"/>
          <p:cNvSpPr txBox="1">
            <a:spLocks noGrp="1"/>
          </p:cNvSpPr>
          <p:nvPr>
            <p:ph type="body" idx="2"/>
          </p:nvPr>
        </p:nvSpPr>
        <p:spPr>
          <a:xfrm>
            <a:off x="830580" y="1813562"/>
            <a:ext cx="16626840" cy="87577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500"/>
              </a:spcBef>
              <a:spcAft>
                <a:spcPts val="0"/>
              </a:spcAft>
              <a:buClr>
                <a:schemeClr val="dk2"/>
              </a:buClr>
              <a:buSzPts val="3000"/>
              <a:buFont typeface="Arial"/>
              <a:buNone/>
              <a:defRPr sz="3000" b="0" i="0" u="none" strike="noStrike" cap="none">
                <a:solidFill>
                  <a:schemeClr val="dk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2"/>
        <p:cNvGrpSpPr/>
        <p:nvPr/>
      </p:nvGrpSpPr>
      <p:grpSpPr>
        <a:xfrm>
          <a:off x="0" y="0"/>
          <a:ext cx="0" cy="0"/>
          <a:chOff x="0" y="0"/>
          <a:chExt cx="0" cy="0"/>
        </a:xfrm>
      </p:grpSpPr>
      <p:sp>
        <p:nvSpPr>
          <p:cNvPr id="143" name="Google Shape;143;p132"/>
          <p:cNvSpPr txBox="1">
            <a:spLocks noGrp="1"/>
          </p:cNvSpPr>
          <p:nvPr>
            <p:ph type="title"/>
          </p:nvPr>
        </p:nvSpPr>
        <p:spPr>
          <a:xfrm>
            <a:off x="623400" y="890050"/>
            <a:ext cx="17041200" cy="11454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lvl1pPr>
            <a:lvl2pPr lvl="1" algn="l">
              <a:lnSpc>
                <a:spcPct val="100000"/>
              </a:lnSpc>
              <a:spcBef>
                <a:spcPts val="0"/>
              </a:spcBef>
              <a:spcAft>
                <a:spcPts val="0"/>
              </a:spcAft>
              <a:buClr>
                <a:srgbClr val="73B900"/>
              </a:buClr>
              <a:buSzPts val="1200"/>
              <a:buFont typeface="Arial"/>
              <a:buNone/>
              <a:defRPr/>
            </a:lvl2pPr>
            <a:lvl3pPr lvl="2" algn="l">
              <a:lnSpc>
                <a:spcPct val="100000"/>
              </a:lnSpc>
              <a:spcBef>
                <a:spcPts val="0"/>
              </a:spcBef>
              <a:spcAft>
                <a:spcPts val="0"/>
              </a:spcAft>
              <a:buClr>
                <a:srgbClr val="73B900"/>
              </a:buClr>
              <a:buSzPts val="1200"/>
              <a:buFont typeface="Arial"/>
              <a:buNone/>
              <a:defRPr/>
            </a:lvl3pPr>
            <a:lvl4pPr lvl="3" algn="l">
              <a:lnSpc>
                <a:spcPct val="100000"/>
              </a:lnSpc>
              <a:spcBef>
                <a:spcPts val="0"/>
              </a:spcBef>
              <a:spcAft>
                <a:spcPts val="0"/>
              </a:spcAft>
              <a:buClr>
                <a:srgbClr val="73B900"/>
              </a:buClr>
              <a:buSzPts val="1200"/>
              <a:buFont typeface="Arial"/>
              <a:buNone/>
              <a:defRPr/>
            </a:lvl4pPr>
            <a:lvl5pPr lvl="4" algn="l">
              <a:lnSpc>
                <a:spcPct val="100000"/>
              </a:lnSpc>
              <a:spcBef>
                <a:spcPts val="0"/>
              </a:spcBef>
              <a:spcAft>
                <a:spcPts val="0"/>
              </a:spcAft>
              <a:buClr>
                <a:srgbClr val="73B900"/>
              </a:buClr>
              <a:buSzPts val="1200"/>
              <a:buFont typeface="Arial"/>
              <a:buNone/>
              <a:defRPr/>
            </a:lvl5pPr>
            <a:lvl6pPr lvl="5" algn="l">
              <a:lnSpc>
                <a:spcPct val="100000"/>
              </a:lnSpc>
              <a:spcBef>
                <a:spcPts val="0"/>
              </a:spcBef>
              <a:spcAft>
                <a:spcPts val="0"/>
              </a:spcAft>
              <a:buClr>
                <a:srgbClr val="73B900"/>
              </a:buClr>
              <a:buSzPts val="1200"/>
              <a:buFont typeface="Arial"/>
              <a:buNone/>
              <a:defRPr/>
            </a:lvl6pPr>
            <a:lvl7pPr lvl="6" algn="l">
              <a:lnSpc>
                <a:spcPct val="100000"/>
              </a:lnSpc>
              <a:spcBef>
                <a:spcPts val="0"/>
              </a:spcBef>
              <a:spcAft>
                <a:spcPts val="0"/>
              </a:spcAft>
              <a:buClr>
                <a:srgbClr val="73B900"/>
              </a:buClr>
              <a:buSzPts val="1200"/>
              <a:buFont typeface="Arial"/>
              <a:buNone/>
              <a:defRPr/>
            </a:lvl7pPr>
            <a:lvl8pPr lvl="7" algn="l">
              <a:lnSpc>
                <a:spcPct val="100000"/>
              </a:lnSpc>
              <a:spcBef>
                <a:spcPts val="0"/>
              </a:spcBef>
              <a:spcAft>
                <a:spcPts val="0"/>
              </a:spcAft>
              <a:buClr>
                <a:srgbClr val="73B900"/>
              </a:buClr>
              <a:buSzPts val="1200"/>
              <a:buFont typeface="Arial"/>
              <a:buNone/>
              <a:defRPr/>
            </a:lvl8pPr>
            <a:lvl9pPr lvl="8" algn="l">
              <a:lnSpc>
                <a:spcPct val="100000"/>
              </a:lnSpc>
              <a:spcBef>
                <a:spcPts val="0"/>
              </a:spcBef>
              <a:spcAft>
                <a:spcPts val="0"/>
              </a:spcAft>
              <a:buClr>
                <a:srgbClr val="73B900"/>
              </a:buClr>
              <a:buSzPts val="1200"/>
              <a:buFont typeface="Arial"/>
              <a:buNone/>
              <a:defRPr/>
            </a:lvl9pPr>
          </a:lstStyle>
          <a:p>
            <a:endParaRPr/>
          </a:p>
        </p:txBody>
      </p:sp>
      <p:sp>
        <p:nvSpPr>
          <p:cNvPr id="144" name="Google Shape;144;p132"/>
          <p:cNvSpPr txBox="1">
            <a:spLocks noGrp="1"/>
          </p:cNvSpPr>
          <p:nvPr>
            <p:ph type="body" idx="1"/>
          </p:nvPr>
        </p:nvSpPr>
        <p:spPr>
          <a:xfrm>
            <a:off x="623400" y="2304950"/>
            <a:ext cx="17041200" cy="6832800"/>
          </a:xfrm>
          <a:prstGeom prst="rect">
            <a:avLst/>
          </a:prstGeom>
          <a:noFill/>
          <a:ln>
            <a:noFill/>
          </a:ln>
        </p:spPr>
        <p:txBody>
          <a:bodyPr spcFirstLastPara="1" wrap="square" lIns="76200" tIns="38075" rIns="76200" bIns="38075" anchor="t" anchorCtr="0">
            <a:noAutofit/>
          </a:bodyPr>
          <a:lstStyle>
            <a:lvl1pPr marL="457200" marR="0" lvl="0" indent="-228600" algn="l" rtl="0">
              <a:lnSpc>
                <a:spcPct val="90000"/>
              </a:lnSpc>
              <a:spcBef>
                <a:spcPts val="1600"/>
              </a:spcBef>
              <a:spcAft>
                <a:spcPts val="0"/>
              </a:spcAft>
              <a:buClr>
                <a:schemeClr val="dk1"/>
              </a:buClr>
              <a:buSzPts val="1200"/>
              <a:buFont typeface="Trebuchet MS"/>
              <a:buNone/>
              <a:defRPr sz="4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1600"/>
              </a:spcBef>
              <a:spcAft>
                <a:spcPts val="0"/>
              </a:spcAft>
              <a:buClr>
                <a:schemeClr val="dk1"/>
              </a:buClr>
              <a:buSzPts val="1000"/>
              <a:buFont typeface="Trebuchet MS"/>
              <a:buNone/>
              <a:defRPr sz="36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1600"/>
              </a:spcBef>
              <a:spcAft>
                <a:spcPts val="0"/>
              </a:spcAft>
              <a:buClr>
                <a:schemeClr val="dk1"/>
              </a:buClr>
              <a:buSzPts val="900"/>
              <a:buFont typeface="Trebuchet MS"/>
              <a:buNone/>
              <a:defRPr sz="3000" b="0" i="0" u="none" strike="noStrike" cap="none">
                <a:solidFill>
                  <a:schemeClr val="dk1"/>
                </a:solidFill>
                <a:latin typeface="Calibri"/>
                <a:ea typeface="Calibri"/>
                <a:cs typeface="Calibri"/>
                <a:sym typeface="Calibri"/>
              </a:defRPr>
            </a:lvl3pPr>
            <a:lvl4pPr marL="1828800" marR="0" lvl="3" indent="-336550" algn="l" rtl="0">
              <a:lnSpc>
                <a:spcPct val="100000"/>
              </a:lnSpc>
              <a:spcBef>
                <a:spcPts val="1600"/>
              </a:spcBef>
              <a:spcAft>
                <a:spcPts val="0"/>
              </a:spcAft>
              <a:buClr>
                <a:schemeClr val="dk2"/>
              </a:buClr>
              <a:buSzPts val="1700"/>
              <a:buFont typeface="Trebuchet MS"/>
              <a:buChar char="–"/>
              <a:defRPr sz="2700" b="0" i="0" u="none" strike="noStrike" cap="none">
                <a:solidFill>
                  <a:schemeClr val="dk1"/>
                </a:solidFill>
                <a:latin typeface="Calibri"/>
                <a:ea typeface="Calibri"/>
                <a:cs typeface="Calibri"/>
                <a:sym typeface="Calibri"/>
              </a:defRPr>
            </a:lvl4pPr>
            <a:lvl5pPr marL="2286000" marR="0" lvl="4" indent="-336550" algn="l" rtl="0">
              <a:lnSpc>
                <a:spcPct val="100000"/>
              </a:lnSpc>
              <a:spcBef>
                <a:spcPts val="600"/>
              </a:spcBef>
              <a:spcAft>
                <a:spcPts val="0"/>
              </a:spcAft>
              <a:buClr>
                <a:schemeClr val="dk2"/>
              </a:buClr>
              <a:buSzPts val="1700"/>
              <a:buFont typeface="Trebuchet MS"/>
              <a:buChar char="»"/>
              <a:defRPr sz="2700" b="0" i="0" u="none" strike="noStrike" cap="none">
                <a:solidFill>
                  <a:schemeClr val="dk1"/>
                </a:solidFill>
                <a:latin typeface="Calibri"/>
                <a:ea typeface="Calibri"/>
                <a:cs typeface="Calibri"/>
                <a:sym typeface="Calibri"/>
              </a:defRPr>
            </a:lvl5pPr>
            <a:lvl6pPr marL="2743200" marR="0" lvl="5" indent="-336550" algn="l" rtl="0">
              <a:lnSpc>
                <a:spcPct val="100000"/>
              </a:lnSpc>
              <a:spcBef>
                <a:spcPts val="600"/>
              </a:spcBef>
              <a:spcAft>
                <a:spcPts val="0"/>
              </a:spcAft>
              <a:buClr>
                <a:schemeClr val="dk2"/>
              </a:buClr>
              <a:buSzPts val="1700"/>
              <a:buFont typeface="Trebuchet MS"/>
              <a:buChar char="»"/>
              <a:defRPr sz="2700" b="0" i="0" u="none" strike="noStrike" cap="none">
                <a:solidFill>
                  <a:schemeClr val="dk1"/>
                </a:solidFill>
                <a:latin typeface="Calibri"/>
                <a:ea typeface="Calibri"/>
                <a:cs typeface="Calibri"/>
                <a:sym typeface="Calibri"/>
              </a:defRPr>
            </a:lvl6pPr>
            <a:lvl7pPr marL="3200400" marR="0" lvl="6" indent="-336550" algn="l" rtl="0">
              <a:lnSpc>
                <a:spcPct val="100000"/>
              </a:lnSpc>
              <a:spcBef>
                <a:spcPts val="600"/>
              </a:spcBef>
              <a:spcAft>
                <a:spcPts val="0"/>
              </a:spcAft>
              <a:buClr>
                <a:schemeClr val="dk2"/>
              </a:buClr>
              <a:buSzPts val="1700"/>
              <a:buFont typeface="Trebuchet MS"/>
              <a:buChar char="»"/>
              <a:defRPr sz="2700" b="0" i="0" u="none" strike="noStrike" cap="none">
                <a:solidFill>
                  <a:schemeClr val="dk1"/>
                </a:solidFill>
                <a:latin typeface="Calibri"/>
                <a:ea typeface="Calibri"/>
                <a:cs typeface="Calibri"/>
                <a:sym typeface="Calibri"/>
              </a:defRPr>
            </a:lvl7pPr>
            <a:lvl8pPr marL="3657600" marR="0" lvl="7" indent="-336550" algn="l" rtl="0">
              <a:lnSpc>
                <a:spcPct val="100000"/>
              </a:lnSpc>
              <a:spcBef>
                <a:spcPts val="600"/>
              </a:spcBef>
              <a:spcAft>
                <a:spcPts val="0"/>
              </a:spcAft>
              <a:buClr>
                <a:schemeClr val="dk2"/>
              </a:buClr>
              <a:buSzPts val="1700"/>
              <a:buFont typeface="Trebuchet MS"/>
              <a:buChar char="»"/>
              <a:defRPr sz="2700" b="0" i="0" u="none" strike="noStrike" cap="none">
                <a:solidFill>
                  <a:schemeClr val="dk1"/>
                </a:solidFill>
                <a:latin typeface="Calibri"/>
                <a:ea typeface="Calibri"/>
                <a:cs typeface="Calibri"/>
                <a:sym typeface="Calibri"/>
              </a:defRPr>
            </a:lvl8pPr>
            <a:lvl9pPr marL="4114800" marR="0" lvl="8" indent="-336550" algn="l" rtl="0">
              <a:lnSpc>
                <a:spcPct val="100000"/>
              </a:lnSpc>
              <a:spcBef>
                <a:spcPts val="600"/>
              </a:spcBef>
              <a:spcAft>
                <a:spcPts val="0"/>
              </a:spcAft>
              <a:buClr>
                <a:schemeClr val="dk2"/>
              </a:buClr>
              <a:buSzPts val="1700"/>
              <a:buFont typeface="Trebuchet MS"/>
              <a:buChar char="»"/>
              <a:defRPr sz="2700" b="0" i="0" u="none" strike="noStrike" cap="none">
                <a:solidFill>
                  <a:schemeClr val="dk1"/>
                </a:solidFill>
                <a:latin typeface="Calibri"/>
                <a:ea typeface="Calibri"/>
                <a:cs typeface="Calibri"/>
                <a:sym typeface="Calibri"/>
              </a:defRPr>
            </a:lvl9pPr>
          </a:lstStyle>
          <a:p>
            <a:endParaRPr/>
          </a:p>
        </p:txBody>
      </p:sp>
      <p:sp>
        <p:nvSpPr>
          <p:cNvPr id="145" name="Google Shape;145;p132"/>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1"/>
        <p:cNvGrpSpPr/>
        <p:nvPr/>
      </p:nvGrpSpPr>
      <p:grpSpPr>
        <a:xfrm>
          <a:off x="0" y="0"/>
          <a:ext cx="0" cy="0"/>
          <a:chOff x="0" y="0"/>
          <a:chExt cx="0" cy="0"/>
        </a:xfrm>
      </p:grpSpPr>
      <p:sp>
        <p:nvSpPr>
          <p:cNvPr id="152" name="Google Shape;152;p85"/>
          <p:cNvSpPr/>
          <p:nvPr/>
        </p:nvSpPr>
        <p:spPr>
          <a:xfrm>
            <a:off x="0" y="0"/>
            <a:ext cx="18288000"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85"/>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85"/>
          <p:cNvSpPr txBox="1"/>
          <p:nvPr/>
        </p:nvSpPr>
        <p:spPr>
          <a:xfrm>
            <a:off x="16248609" y="9792797"/>
            <a:ext cx="535045"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cap="none">
                <a:solidFill>
                  <a:schemeClr val="accent5"/>
                </a:solidFill>
                <a:latin typeface="Trebuchet MS"/>
                <a:ea typeface="Trebuchet MS"/>
                <a:cs typeface="Trebuchet MS"/>
                <a:sym typeface="Trebuchet MS"/>
              </a:rPr>
              <a:t>‹#›</a:t>
            </a:fld>
            <a:r>
              <a:rPr lang="en-US" sz="1200" cap="none">
                <a:solidFill>
                  <a:schemeClr val="accent5"/>
                </a:solidFill>
                <a:latin typeface="Trebuchet MS"/>
                <a:ea typeface="Trebuchet MS"/>
                <a:cs typeface="Trebuchet MS"/>
                <a:sym typeface="Trebuchet MS"/>
              </a:rPr>
              <a:t> </a:t>
            </a:r>
            <a:endParaRPr sz="1200" cap="none">
              <a:solidFill>
                <a:schemeClr val="accent5"/>
              </a:solidFill>
              <a:latin typeface="Trebuchet MS"/>
              <a:ea typeface="Trebuchet MS"/>
              <a:cs typeface="Trebuchet MS"/>
              <a:sym typeface="Trebuchet MS"/>
            </a:endParaRPr>
          </a:p>
        </p:txBody>
      </p:sp>
      <p:pic>
        <p:nvPicPr>
          <p:cNvPr id="155" name="Google Shape;155;p85"/>
          <p:cNvPicPr preferRelativeResize="0"/>
          <p:nvPr/>
        </p:nvPicPr>
        <p:blipFill rotWithShape="1">
          <a:blip r:embed="rId2">
            <a:alphaModFix/>
          </a:blip>
          <a:srcRect/>
          <a:stretch/>
        </p:blipFill>
        <p:spPr>
          <a:xfrm>
            <a:off x="16820890" y="9722868"/>
            <a:ext cx="1084725" cy="3854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6"/>
        <p:cNvGrpSpPr/>
        <p:nvPr/>
      </p:nvGrpSpPr>
      <p:grpSpPr>
        <a:xfrm>
          <a:off x="0" y="0"/>
          <a:ext cx="0" cy="0"/>
          <a:chOff x="0" y="0"/>
          <a:chExt cx="0" cy="0"/>
        </a:xfrm>
      </p:grpSpPr>
      <p:sp>
        <p:nvSpPr>
          <p:cNvPr id="27" name="Google Shape;27;p92"/>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667"/>
              <a:buFont typeface="Trebuchet MS"/>
              <a:buNone/>
              <a:defRPr sz="4667">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92"/>
          <p:cNvSpPr txBox="1">
            <a:spLocks noGrp="1"/>
          </p:cNvSpPr>
          <p:nvPr>
            <p:ph type="body" idx="1"/>
          </p:nvPr>
        </p:nvSpPr>
        <p:spPr>
          <a:xfrm>
            <a:off x="865386" y="5119299"/>
            <a:ext cx="6988069" cy="41951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834"/>
              </a:spcBef>
              <a:spcAft>
                <a:spcPts val="0"/>
              </a:spcAft>
              <a:buClr>
                <a:schemeClr val="lt2"/>
              </a:buClr>
              <a:buSzPts val="2000"/>
              <a:buFont typeface="Arial"/>
              <a:buNone/>
              <a:defRPr sz="2000" b="0" i="0" u="none" strike="noStrike" cap="none">
                <a:solidFill>
                  <a:schemeClr val="accent4"/>
                </a:solidFill>
                <a:latin typeface="Calibri"/>
                <a:ea typeface="Calibri"/>
                <a:cs typeface="Calibri"/>
                <a:sym typeface="Calibri"/>
              </a:defRPr>
            </a:lvl1pPr>
            <a:lvl2pPr marL="914400" marR="0" lvl="1" indent="-228600" algn="l" rtl="0">
              <a:lnSpc>
                <a:spcPct val="90000"/>
              </a:lnSpc>
              <a:spcBef>
                <a:spcPts val="834"/>
              </a:spcBef>
              <a:spcAft>
                <a:spcPts val="0"/>
              </a:spcAft>
              <a:buClr>
                <a:schemeClr val="lt2"/>
              </a:buClr>
              <a:buSzPts val="1834"/>
              <a:buFont typeface="Arial"/>
              <a:buNone/>
              <a:defRPr sz="1834" b="0" i="0" u="none" strike="noStrike" cap="none">
                <a:solidFill>
                  <a:schemeClr val="accent4"/>
                </a:solidFill>
                <a:latin typeface="Calibri"/>
                <a:ea typeface="Calibri"/>
                <a:cs typeface="Calibri"/>
                <a:sym typeface="Calibri"/>
              </a:defRPr>
            </a:lvl2pPr>
            <a:lvl3pPr marL="1371600" marR="0" lvl="2" indent="-228600" algn="l" rtl="0">
              <a:lnSpc>
                <a:spcPct val="90000"/>
              </a:lnSpc>
              <a:spcBef>
                <a:spcPts val="834"/>
              </a:spcBef>
              <a:spcAft>
                <a:spcPts val="0"/>
              </a:spcAft>
              <a:buClr>
                <a:schemeClr val="lt2"/>
              </a:buClr>
              <a:buSzPts val="1834"/>
              <a:buFont typeface="Arial"/>
              <a:buNone/>
              <a:defRPr sz="1834" b="0" i="0" u="none" strike="noStrike" cap="none">
                <a:solidFill>
                  <a:schemeClr val="accent4"/>
                </a:solidFill>
                <a:latin typeface="Calibri"/>
                <a:ea typeface="Calibri"/>
                <a:cs typeface="Calibri"/>
                <a:sym typeface="Calibri"/>
              </a:defRPr>
            </a:lvl3pPr>
            <a:lvl4pPr marL="1828800" marR="0" lvl="3" indent="-419100" algn="l" rtl="0">
              <a:lnSpc>
                <a:spcPct val="90000"/>
              </a:lnSpc>
              <a:spcBef>
                <a:spcPts val="834"/>
              </a:spcBef>
              <a:spcAft>
                <a:spcPts val="0"/>
              </a:spcAft>
              <a:buClr>
                <a:schemeClr val="lt2"/>
              </a:buClr>
              <a:buSzPts val="3000"/>
              <a:buFont typeface="Noto Sans Symbols"/>
              <a:buChar char="▪"/>
              <a:defRPr sz="30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750"/>
              </a:spcBef>
              <a:spcAft>
                <a:spcPts val="0"/>
              </a:spcAft>
              <a:buClr>
                <a:schemeClr val="lt2"/>
              </a:buClr>
              <a:buSzPts val="2700"/>
              <a:buFont typeface="Noto Sans Symbols"/>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29" name="Google Shape;29;p92"/>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2"/>
              </a:buClr>
              <a:buSzPts val="3000"/>
              <a:buFont typeface="Arial"/>
              <a:buNone/>
              <a:defRPr sz="3000" b="0" i="0" u="none" strike="noStrike" cap="none">
                <a:solidFill>
                  <a:schemeClr val="dk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30" name="Google Shape;30;p92"/>
          <p:cNvSpPr/>
          <p:nvPr/>
        </p:nvSpPr>
        <p:spPr>
          <a:xfrm>
            <a:off x="16060020" y="9499860"/>
            <a:ext cx="2227980" cy="787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156"/>
        <p:cNvGrpSpPr/>
        <p:nvPr/>
      </p:nvGrpSpPr>
      <p:grpSpPr>
        <a:xfrm>
          <a:off x="0" y="0"/>
          <a:ext cx="0" cy="0"/>
          <a:chOff x="0" y="0"/>
          <a:chExt cx="0" cy="0"/>
        </a:xfrm>
      </p:grpSpPr>
      <p:sp>
        <p:nvSpPr>
          <p:cNvPr id="157" name="Google Shape;157;p86"/>
          <p:cNvSpPr/>
          <p:nvPr/>
        </p:nvSpPr>
        <p:spPr>
          <a:xfrm>
            <a:off x="1" y="-2"/>
            <a:ext cx="5973248" cy="10287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58" name="Google Shape;158;p86"/>
          <p:cNvPicPr preferRelativeResize="0"/>
          <p:nvPr/>
        </p:nvPicPr>
        <p:blipFill rotWithShape="1">
          <a:blip r:embed="rId2">
            <a:alphaModFix/>
          </a:blip>
          <a:srcRect/>
          <a:stretch/>
        </p:blipFill>
        <p:spPr>
          <a:xfrm>
            <a:off x="1" y="0"/>
            <a:ext cx="5973248" cy="10287000"/>
          </a:xfrm>
          <a:prstGeom prst="rect">
            <a:avLst/>
          </a:prstGeom>
          <a:noFill/>
          <a:ln>
            <a:noFill/>
          </a:ln>
        </p:spPr>
      </p:pic>
      <p:sp>
        <p:nvSpPr>
          <p:cNvPr id="159" name="Google Shape;159;p86"/>
          <p:cNvSpPr/>
          <p:nvPr/>
        </p:nvSpPr>
        <p:spPr>
          <a:xfrm>
            <a:off x="1" y="0"/>
            <a:ext cx="5973248" cy="102870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86"/>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6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161"/>
        <p:cNvGrpSpPr/>
        <p:nvPr/>
      </p:nvGrpSpPr>
      <p:grpSpPr>
        <a:xfrm>
          <a:off x="0" y="0"/>
          <a:ext cx="0" cy="0"/>
          <a:chOff x="0" y="0"/>
          <a:chExt cx="0" cy="0"/>
        </a:xfrm>
      </p:grpSpPr>
      <p:sp>
        <p:nvSpPr>
          <p:cNvPr id="162" name="Google Shape;162;p87"/>
          <p:cNvSpPr/>
          <p:nvPr/>
        </p:nvSpPr>
        <p:spPr>
          <a:xfrm>
            <a:off x="0" y="0"/>
            <a:ext cx="18288000" cy="10287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3" name="Google Shape;163;p87"/>
          <p:cNvPicPr preferRelativeResize="0"/>
          <p:nvPr/>
        </p:nvPicPr>
        <p:blipFill rotWithShape="1">
          <a:blip r:embed="rId2">
            <a:alphaModFix/>
          </a:blip>
          <a:srcRect l="-5218" t="22933" r="58849" b="-4267"/>
          <a:stretch/>
        </p:blipFill>
        <p:spPr>
          <a:xfrm rot="10800000" flipH="1">
            <a:off x="0" y="0"/>
            <a:ext cx="18288000" cy="10287000"/>
          </a:xfrm>
          <a:prstGeom prst="rect">
            <a:avLst/>
          </a:prstGeom>
          <a:noFill/>
          <a:ln>
            <a:noFill/>
          </a:ln>
        </p:spPr>
      </p:pic>
      <p:sp>
        <p:nvSpPr>
          <p:cNvPr id="164" name="Google Shape;164;p87"/>
          <p:cNvSpPr/>
          <p:nvPr/>
        </p:nvSpPr>
        <p:spPr>
          <a:xfrm>
            <a:off x="0" y="0"/>
            <a:ext cx="18288000" cy="102870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87"/>
          <p:cNvSpPr/>
          <p:nvPr/>
        </p:nvSpPr>
        <p:spPr>
          <a:xfrm>
            <a:off x="0" y="0"/>
            <a:ext cx="18288000" cy="102870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87"/>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167"/>
        <p:cNvGrpSpPr/>
        <p:nvPr/>
      </p:nvGrpSpPr>
      <p:grpSpPr>
        <a:xfrm>
          <a:off x="0" y="0"/>
          <a:ext cx="0" cy="0"/>
          <a:chOff x="0" y="0"/>
          <a:chExt cx="0" cy="0"/>
        </a:xfrm>
      </p:grpSpPr>
      <p:sp>
        <p:nvSpPr>
          <p:cNvPr id="168" name="Google Shape;168;p88"/>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88"/>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SzPts val="2200"/>
              <a:buFont typeface="Trebuchet MS"/>
              <a:buNone/>
              <a:defRPr sz="2200">
                <a:solidFill>
                  <a:schemeClr val="dk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2pPr>
            <a:lvl3pPr marL="1371600" lvl="2" indent="-2286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3pPr>
            <a:lvl4pPr marL="1828800" lvl="3" indent="-228600" algn="ctr">
              <a:spcBef>
                <a:spcPts val="1500"/>
              </a:spcBef>
              <a:spcAft>
                <a:spcPts val="0"/>
              </a:spcAft>
              <a:buClr>
                <a:schemeClr val="dk2"/>
              </a:buClr>
              <a:buSzPts val="2200"/>
              <a:buFont typeface="Trebuchet MS"/>
              <a:buNone/>
              <a:defRPr sz="2200">
                <a:latin typeface="Trebuchet MS"/>
                <a:ea typeface="Trebuchet MS"/>
                <a:cs typeface="Trebuchet MS"/>
                <a:sym typeface="Trebuchet MS"/>
              </a:defRPr>
            </a:lvl4pPr>
            <a:lvl5pPr marL="2286000" lvl="4" indent="-228600" algn="ctr">
              <a:spcBef>
                <a:spcPts val="440"/>
              </a:spcBef>
              <a:spcAft>
                <a:spcPts val="0"/>
              </a:spcAft>
              <a:buClr>
                <a:schemeClr val="dk2"/>
              </a:buClr>
              <a:buSzPts val="2200"/>
              <a:buFont typeface="Trebuchet MS"/>
              <a:buNone/>
              <a:defRPr sz="2200">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70" name="Google Shape;170;p88"/>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500"/>
              </a:spcBef>
              <a:spcAft>
                <a:spcPts val="0"/>
              </a:spcAft>
              <a:buClr>
                <a:schemeClr val="lt2"/>
              </a:buClr>
              <a:buSzPts val="2000"/>
              <a:buFont typeface="Noto Sans Symbols"/>
              <a:buChar char="▪"/>
              <a:defRPr sz="2000">
                <a:solidFill>
                  <a:schemeClr val="dk2"/>
                </a:solidFill>
                <a:latin typeface="Trebuchet MS"/>
                <a:ea typeface="Trebuchet MS"/>
                <a:cs typeface="Trebuchet MS"/>
                <a:sym typeface="Trebuchet MS"/>
              </a:defRPr>
            </a:lvl1pPr>
            <a:lvl2pPr marL="914400" lvl="1" indent="-342900" algn="l">
              <a:lnSpc>
                <a:spcPct val="90000"/>
              </a:lnSpc>
              <a:spcBef>
                <a:spcPts val="1500"/>
              </a:spcBef>
              <a:spcAft>
                <a:spcPts val="0"/>
              </a:spcAft>
              <a:buClr>
                <a:schemeClr val="lt2"/>
              </a:buClr>
              <a:buSzPts val="1800"/>
              <a:buFont typeface="Noto Sans Symbols"/>
              <a:buChar char="▪"/>
              <a:defRPr sz="1800">
                <a:solidFill>
                  <a:schemeClr val="dk2"/>
                </a:solidFill>
                <a:latin typeface="Trebuchet MS"/>
                <a:ea typeface="Trebuchet MS"/>
                <a:cs typeface="Trebuchet MS"/>
                <a:sym typeface="Trebuchet MS"/>
              </a:defRPr>
            </a:lvl2pPr>
            <a:lvl3pPr marL="1371600" lvl="2" indent="-330200" algn="l">
              <a:lnSpc>
                <a:spcPct val="90000"/>
              </a:lnSpc>
              <a:spcBef>
                <a:spcPts val="1500"/>
              </a:spcBef>
              <a:spcAft>
                <a:spcPts val="0"/>
              </a:spcAft>
              <a:buClr>
                <a:schemeClr val="lt2"/>
              </a:buClr>
              <a:buSzPts val="1600"/>
              <a:buFont typeface="Noto Sans Symbols"/>
              <a:buChar char="▪"/>
              <a:defRPr sz="1600">
                <a:solidFill>
                  <a:schemeClr val="dk2"/>
                </a:solidFill>
                <a:latin typeface="Trebuchet MS"/>
                <a:ea typeface="Trebuchet MS"/>
                <a:cs typeface="Trebuchet MS"/>
                <a:sym typeface="Trebuchet MS"/>
              </a:defRPr>
            </a:lvl3pPr>
            <a:lvl4pPr marL="1828800" lvl="3" indent="-317500" algn="l">
              <a:spcBef>
                <a:spcPts val="1500"/>
              </a:spcBef>
              <a:spcAft>
                <a:spcPts val="0"/>
              </a:spcAft>
              <a:buClr>
                <a:schemeClr val="lt2"/>
              </a:buClr>
              <a:buSzPts val="1400"/>
              <a:buFont typeface="Noto Sans Symbols"/>
              <a:buChar char="▪"/>
              <a:defRPr sz="1400">
                <a:solidFill>
                  <a:schemeClr val="dk2"/>
                </a:solidFill>
                <a:latin typeface="Trebuchet MS"/>
                <a:ea typeface="Trebuchet MS"/>
                <a:cs typeface="Trebuchet MS"/>
                <a:sym typeface="Trebuchet MS"/>
              </a:defRPr>
            </a:lvl4pPr>
            <a:lvl5pPr marL="2286000" lvl="4" indent="-304800" algn="l">
              <a:spcBef>
                <a:spcPts val="240"/>
              </a:spcBef>
              <a:spcAft>
                <a:spcPts val="0"/>
              </a:spcAft>
              <a:buClr>
                <a:schemeClr val="lt2"/>
              </a:buClr>
              <a:buSzPts val="1200"/>
              <a:buFont typeface="Noto Sans Symbols"/>
              <a:buChar char="▪"/>
              <a:defRPr sz="1200">
                <a:solidFill>
                  <a:schemeClr val="dk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171"/>
        <p:cNvGrpSpPr/>
        <p:nvPr/>
      </p:nvGrpSpPr>
      <p:grpSpPr>
        <a:xfrm>
          <a:off x="0" y="0"/>
          <a:ext cx="0" cy="0"/>
          <a:chOff x="0" y="0"/>
          <a:chExt cx="0" cy="0"/>
        </a:xfrm>
      </p:grpSpPr>
      <p:sp>
        <p:nvSpPr>
          <p:cNvPr id="172" name="Google Shape;172;p89"/>
          <p:cNvSpPr txBox="1">
            <a:spLocks noGrp="1"/>
          </p:cNvSpPr>
          <p:nvPr>
            <p:ph type="title"/>
          </p:nvPr>
        </p:nvSpPr>
        <p:spPr>
          <a:xfrm>
            <a:off x="830580" y="868682"/>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sz="4800">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
        <p:nvSpPr>
          <p:cNvPr id="173" name="Google Shape;173;p89"/>
          <p:cNvSpPr txBox="1">
            <a:spLocks noGrp="1"/>
          </p:cNvSpPr>
          <p:nvPr>
            <p:ph type="body" idx="1"/>
          </p:nvPr>
        </p:nvSpPr>
        <p:spPr>
          <a:xfrm>
            <a:off x="861251" y="3505060"/>
            <a:ext cx="16581120" cy="619820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16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1333"/>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222"/>
              <a:buFont typeface="Trebuchet MS"/>
              <a:buNone/>
              <a:defRPr sz="1833">
                <a:solidFill>
                  <a:schemeClr val="accent4"/>
                </a:solidFill>
              </a:defRPr>
            </a:lvl3pPr>
            <a:lvl4pPr marL="1828800" lvl="3" indent="-355600" algn="l">
              <a:lnSpc>
                <a:spcPct val="100000"/>
              </a:lnSpc>
              <a:spcBef>
                <a:spcPts val="1500"/>
              </a:spcBef>
              <a:spcAft>
                <a:spcPts val="0"/>
              </a:spcAft>
              <a:buClr>
                <a:schemeClr val="dk1"/>
              </a:buClr>
              <a:buSzPts val="2000"/>
              <a:buFont typeface="Noto Sans Symbols"/>
              <a:buChar char="▪"/>
              <a:defRPr sz="3000">
                <a:solidFill>
                  <a:schemeClr val="lt1"/>
                </a:solidFill>
              </a:defRPr>
            </a:lvl4pPr>
            <a:lvl5pPr marL="2286000" lvl="4" indent="-369697" algn="l">
              <a:lnSpc>
                <a:spcPct val="100000"/>
              </a:lnSpc>
              <a:spcBef>
                <a:spcPts val="666"/>
              </a:spcBef>
              <a:spcAft>
                <a:spcPts val="0"/>
              </a:spcAft>
              <a:buClr>
                <a:schemeClr val="dk1"/>
              </a:buClr>
              <a:buSzPts val="2222"/>
              <a:buFont typeface="Noto Sans Symbols"/>
              <a:buChar char="▪"/>
              <a:defRPr>
                <a:solidFill>
                  <a:schemeClr val="lt1"/>
                </a:solidFill>
              </a:defRPr>
            </a:lvl5pPr>
            <a:lvl6pPr marL="2743200" lvl="5" indent="-342900" algn="l">
              <a:lnSpc>
                <a:spcPct val="100000"/>
              </a:lnSpc>
              <a:spcBef>
                <a:spcPts val="540"/>
              </a:spcBef>
              <a:spcAft>
                <a:spcPts val="0"/>
              </a:spcAft>
              <a:buClr>
                <a:schemeClr val="dk2"/>
              </a:buClr>
              <a:buSzPts val="1800"/>
              <a:buFont typeface="Trebuchet MS"/>
              <a:buChar char="»"/>
              <a:defRPr/>
            </a:lvl6pPr>
            <a:lvl7pPr marL="3200400" lvl="6" indent="-342900" algn="l">
              <a:lnSpc>
                <a:spcPct val="100000"/>
              </a:lnSpc>
              <a:spcBef>
                <a:spcPts val="540"/>
              </a:spcBef>
              <a:spcAft>
                <a:spcPts val="0"/>
              </a:spcAft>
              <a:buClr>
                <a:schemeClr val="dk2"/>
              </a:buClr>
              <a:buSzPts val="1800"/>
              <a:buFont typeface="Trebuchet MS"/>
              <a:buChar char="»"/>
              <a:defRPr/>
            </a:lvl7pPr>
            <a:lvl8pPr marL="3657600" lvl="7" indent="-342900" algn="l">
              <a:lnSpc>
                <a:spcPct val="100000"/>
              </a:lnSpc>
              <a:spcBef>
                <a:spcPts val="540"/>
              </a:spcBef>
              <a:spcAft>
                <a:spcPts val="0"/>
              </a:spcAft>
              <a:buClr>
                <a:schemeClr val="dk2"/>
              </a:buClr>
              <a:buSzPts val="1800"/>
              <a:buFont typeface="Trebuchet MS"/>
              <a:buChar char="»"/>
              <a:defRPr/>
            </a:lvl8pPr>
            <a:lvl9pPr marL="4114800" lvl="8" indent="-342900" algn="l">
              <a:lnSpc>
                <a:spcPct val="100000"/>
              </a:lnSpc>
              <a:spcBef>
                <a:spcPts val="540"/>
              </a:spcBef>
              <a:spcAft>
                <a:spcPts val="0"/>
              </a:spcAft>
              <a:buClr>
                <a:schemeClr val="dk2"/>
              </a:buClr>
              <a:buSzPts val="1800"/>
              <a:buFont typeface="Trebuchet MS"/>
              <a:buChar char="»"/>
              <a:defRPr/>
            </a:lvl9pPr>
          </a:lstStyle>
          <a:p>
            <a:endParaRPr/>
          </a:p>
        </p:txBody>
      </p:sp>
      <p:sp>
        <p:nvSpPr>
          <p:cNvPr id="174" name="Google Shape;174;p89"/>
          <p:cNvSpPr txBox="1">
            <a:spLocks noGrp="1"/>
          </p:cNvSpPr>
          <p:nvPr>
            <p:ph type="body" idx="2"/>
          </p:nvPr>
        </p:nvSpPr>
        <p:spPr>
          <a:xfrm>
            <a:off x="830580" y="1813562"/>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2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3111"/>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3111"/>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3111"/>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3111"/>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540"/>
              </a:spcBef>
              <a:spcAft>
                <a:spcPts val="0"/>
              </a:spcAft>
              <a:buClr>
                <a:schemeClr val="dk2"/>
              </a:buClr>
              <a:buSzPts val="1800"/>
              <a:buFont typeface="Trebuchet MS"/>
              <a:buChar char="»"/>
              <a:defRPr/>
            </a:lvl6pPr>
            <a:lvl7pPr marL="3200400" lvl="6" indent="-342900" algn="l">
              <a:lnSpc>
                <a:spcPct val="100000"/>
              </a:lnSpc>
              <a:spcBef>
                <a:spcPts val="540"/>
              </a:spcBef>
              <a:spcAft>
                <a:spcPts val="0"/>
              </a:spcAft>
              <a:buClr>
                <a:schemeClr val="dk2"/>
              </a:buClr>
              <a:buSzPts val="1800"/>
              <a:buFont typeface="Trebuchet MS"/>
              <a:buChar char="»"/>
              <a:defRPr/>
            </a:lvl7pPr>
            <a:lvl8pPr marL="3657600" lvl="7" indent="-342900" algn="l">
              <a:lnSpc>
                <a:spcPct val="100000"/>
              </a:lnSpc>
              <a:spcBef>
                <a:spcPts val="540"/>
              </a:spcBef>
              <a:spcAft>
                <a:spcPts val="0"/>
              </a:spcAft>
              <a:buClr>
                <a:schemeClr val="dk2"/>
              </a:buClr>
              <a:buSzPts val="1800"/>
              <a:buFont typeface="Trebuchet MS"/>
              <a:buChar char="»"/>
              <a:defRPr/>
            </a:lvl8pPr>
            <a:lvl9pPr marL="4114800" lvl="8" indent="-342900" algn="l">
              <a:lnSpc>
                <a:spcPct val="100000"/>
              </a:lnSpc>
              <a:spcBef>
                <a:spcPts val="540"/>
              </a:spcBef>
              <a:spcAft>
                <a:spcPts val="0"/>
              </a:spcAft>
              <a:buClr>
                <a:schemeClr val="dk2"/>
              </a:buClr>
              <a:buSzPts val="18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Two Content">
  <p:cSld name="1_Title, Subtitle, and Two Content">
    <p:spTree>
      <p:nvGrpSpPr>
        <p:cNvPr id="1" name="Shape 175"/>
        <p:cNvGrpSpPr/>
        <p:nvPr/>
      </p:nvGrpSpPr>
      <p:grpSpPr>
        <a:xfrm>
          <a:off x="0" y="0"/>
          <a:ext cx="0" cy="0"/>
          <a:chOff x="0" y="0"/>
          <a:chExt cx="0" cy="0"/>
        </a:xfrm>
      </p:grpSpPr>
      <p:sp>
        <p:nvSpPr>
          <p:cNvPr id="176" name="Google Shape;176;p91"/>
          <p:cNvSpPr txBox="1">
            <a:spLocks noGrp="1"/>
          </p:cNvSpPr>
          <p:nvPr>
            <p:ph type="title"/>
          </p:nvPr>
        </p:nvSpPr>
        <p:spPr>
          <a:xfrm>
            <a:off x="830580" y="1090588"/>
            <a:ext cx="16627200" cy="9852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solidFill>
                  <a:schemeClr val="dk2"/>
                </a:solidFill>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177" name="Google Shape;177;p91"/>
          <p:cNvSpPr txBox="1">
            <a:spLocks noGrp="1"/>
          </p:cNvSpPr>
          <p:nvPr>
            <p:ph type="body" idx="1"/>
          </p:nvPr>
        </p:nvSpPr>
        <p:spPr>
          <a:xfrm>
            <a:off x="830582" y="3519436"/>
            <a:ext cx="8242200" cy="6156000"/>
          </a:xfrm>
          <a:prstGeom prst="rect">
            <a:avLst/>
          </a:prstGeom>
          <a:noFill/>
          <a:ln>
            <a:noFill/>
          </a:ln>
        </p:spPr>
        <p:txBody>
          <a:bodyPr spcFirstLastPara="1" wrap="square" lIns="76200" tIns="38075" rIns="76200" bIns="38075" anchor="t" anchorCtr="0">
            <a:noAutofit/>
          </a:bodyPr>
          <a:lstStyle>
            <a:lvl1pPr marL="457200" lvl="0" indent="-355600" algn="l">
              <a:lnSpc>
                <a:spcPct val="90000"/>
              </a:lnSpc>
              <a:spcBef>
                <a:spcPts val="1600"/>
              </a:spcBef>
              <a:spcAft>
                <a:spcPts val="0"/>
              </a:spcAft>
              <a:buSzPts val="2000"/>
              <a:buFont typeface="Trebuchet MS"/>
              <a:buChar char="•"/>
              <a:defRPr sz="4000" b="0">
                <a:solidFill>
                  <a:schemeClr val="dk2"/>
                </a:solidFill>
              </a:defRPr>
            </a:lvl1pPr>
            <a:lvl2pPr marL="914400" lvl="1" indent="-336550" algn="l">
              <a:lnSpc>
                <a:spcPct val="90000"/>
              </a:lnSpc>
              <a:spcBef>
                <a:spcPts val="1600"/>
              </a:spcBef>
              <a:spcAft>
                <a:spcPts val="0"/>
              </a:spcAft>
              <a:buSzPts val="1700"/>
              <a:buFont typeface="Trebuchet MS"/>
              <a:buChar char="•"/>
              <a:defRPr sz="3400" b="0">
                <a:solidFill>
                  <a:schemeClr val="dk2"/>
                </a:solidFill>
              </a:defRPr>
            </a:lvl2pPr>
            <a:lvl3pPr marL="1371600" lvl="2" indent="-323850" algn="l">
              <a:lnSpc>
                <a:spcPct val="90000"/>
              </a:lnSpc>
              <a:spcBef>
                <a:spcPts val="1600"/>
              </a:spcBef>
              <a:spcAft>
                <a:spcPts val="0"/>
              </a:spcAft>
              <a:buSzPts val="1500"/>
              <a:buFont typeface="Trebuchet MS"/>
              <a:buChar char="•"/>
              <a:defRPr sz="3000" b="0">
                <a:solidFill>
                  <a:schemeClr val="dk2"/>
                </a:solidFill>
              </a:defRPr>
            </a:lvl3pPr>
            <a:lvl4pPr marL="1828800" lvl="3" indent="-323850" algn="l">
              <a:spcBef>
                <a:spcPts val="1600"/>
              </a:spcBef>
              <a:spcAft>
                <a:spcPts val="0"/>
              </a:spcAft>
              <a:buClr>
                <a:schemeClr val="lt1"/>
              </a:buClr>
              <a:buSzPts val="1500"/>
              <a:buFont typeface="Noto Sans Symbols"/>
              <a:buChar char="▪"/>
              <a:defRPr sz="3000" b="0">
                <a:solidFill>
                  <a:schemeClr val="lt1"/>
                </a:solidFill>
              </a:defRPr>
            </a:lvl4pPr>
            <a:lvl5pPr marL="2286000" lvl="4" indent="-323850" algn="l">
              <a:spcBef>
                <a:spcPts val="600"/>
              </a:spcBef>
              <a:spcAft>
                <a:spcPts val="0"/>
              </a:spcAft>
              <a:buClr>
                <a:schemeClr val="lt1"/>
              </a:buClr>
              <a:buSzPts val="1500"/>
              <a:buFont typeface="Noto Sans Symbols"/>
              <a:buChar char="▪"/>
              <a:defRPr sz="3000" b="0">
                <a:solidFill>
                  <a:schemeClr val="lt1"/>
                </a:solidFill>
              </a:defRPr>
            </a:lvl5pPr>
            <a:lvl6pPr marL="2743200" lvl="5" indent="-323850" algn="l">
              <a:spcBef>
                <a:spcPts val="600"/>
              </a:spcBef>
              <a:spcAft>
                <a:spcPts val="0"/>
              </a:spcAft>
              <a:buClr>
                <a:schemeClr val="dk2"/>
              </a:buClr>
              <a:buSzPts val="1500"/>
              <a:buFont typeface="Trebuchet MS"/>
              <a:buChar char="»"/>
              <a:defRPr sz="3000"/>
            </a:lvl6pPr>
            <a:lvl7pPr marL="3200400" lvl="6" indent="-323850" algn="l">
              <a:spcBef>
                <a:spcPts val="600"/>
              </a:spcBef>
              <a:spcAft>
                <a:spcPts val="0"/>
              </a:spcAft>
              <a:buClr>
                <a:schemeClr val="dk2"/>
              </a:buClr>
              <a:buSzPts val="1500"/>
              <a:buFont typeface="Trebuchet MS"/>
              <a:buChar char="»"/>
              <a:defRPr sz="3000"/>
            </a:lvl7pPr>
            <a:lvl8pPr marL="3657600" lvl="7" indent="-323850" algn="l">
              <a:spcBef>
                <a:spcPts val="600"/>
              </a:spcBef>
              <a:spcAft>
                <a:spcPts val="0"/>
              </a:spcAft>
              <a:buClr>
                <a:schemeClr val="dk2"/>
              </a:buClr>
              <a:buSzPts val="1500"/>
              <a:buFont typeface="Trebuchet MS"/>
              <a:buChar char="»"/>
              <a:defRPr sz="3000"/>
            </a:lvl8pPr>
            <a:lvl9pPr marL="4114800" lvl="8" indent="-323850" algn="l">
              <a:spcBef>
                <a:spcPts val="600"/>
              </a:spcBef>
              <a:spcAft>
                <a:spcPts val="0"/>
              </a:spcAft>
              <a:buClr>
                <a:schemeClr val="dk2"/>
              </a:buClr>
              <a:buSzPts val="1500"/>
              <a:buFont typeface="Trebuchet MS"/>
              <a:buChar char="»"/>
              <a:defRPr sz="3000"/>
            </a:lvl9pPr>
          </a:lstStyle>
          <a:p>
            <a:endParaRPr/>
          </a:p>
        </p:txBody>
      </p:sp>
      <p:sp>
        <p:nvSpPr>
          <p:cNvPr id="178" name="Google Shape;178;p91"/>
          <p:cNvSpPr txBox="1">
            <a:spLocks noGrp="1"/>
          </p:cNvSpPr>
          <p:nvPr>
            <p:ph type="body" idx="2"/>
          </p:nvPr>
        </p:nvSpPr>
        <p:spPr>
          <a:xfrm>
            <a:off x="9215652" y="3519436"/>
            <a:ext cx="8242200" cy="6156000"/>
          </a:xfrm>
          <a:prstGeom prst="rect">
            <a:avLst/>
          </a:prstGeom>
          <a:noFill/>
          <a:ln>
            <a:noFill/>
          </a:ln>
        </p:spPr>
        <p:txBody>
          <a:bodyPr spcFirstLastPara="1" wrap="square" lIns="76200" tIns="38075" rIns="76200" bIns="38075" anchor="t" anchorCtr="0">
            <a:noAutofit/>
          </a:bodyPr>
          <a:lstStyle>
            <a:lvl1pPr marL="457200" lvl="0" indent="-355600" algn="l">
              <a:lnSpc>
                <a:spcPct val="90000"/>
              </a:lnSpc>
              <a:spcBef>
                <a:spcPts val="1600"/>
              </a:spcBef>
              <a:spcAft>
                <a:spcPts val="0"/>
              </a:spcAft>
              <a:buSzPts val="2000"/>
              <a:buFont typeface="Trebuchet MS"/>
              <a:buChar char="•"/>
              <a:defRPr sz="4000" b="0">
                <a:solidFill>
                  <a:schemeClr val="dk2"/>
                </a:solidFill>
              </a:defRPr>
            </a:lvl1pPr>
            <a:lvl2pPr marL="914400" lvl="1" indent="-336550" algn="l">
              <a:lnSpc>
                <a:spcPct val="90000"/>
              </a:lnSpc>
              <a:spcBef>
                <a:spcPts val="1600"/>
              </a:spcBef>
              <a:spcAft>
                <a:spcPts val="0"/>
              </a:spcAft>
              <a:buSzPts val="1700"/>
              <a:buFont typeface="Trebuchet MS"/>
              <a:buChar char="•"/>
              <a:defRPr sz="3400" b="0">
                <a:solidFill>
                  <a:schemeClr val="dk2"/>
                </a:solidFill>
              </a:defRPr>
            </a:lvl2pPr>
            <a:lvl3pPr marL="1371600" lvl="2" indent="-323850" algn="l">
              <a:lnSpc>
                <a:spcPct val="90000"/>
              </a:lnSpc>
              <a:spcBef>
                <a:spcPts val="1600"/>
              </a:spcBef>
              <a:spcAft>
                <a:spcPts val="0"/>
              </a:spcAft>
              <a:buSzPts val="1500"/>
              <a:buFont typeface="Trebuchet MS"/>
              <a:buChar char="•"/>
              <a:defRPr sz="3000" b="0">
                <a:solidFill>
                  <a:schemeClr val="dk2"/>
                </a:solidFill>
              </a:defRPr>
            </a:lvl3pPr>
            <a:lvl4pPr marL="1828800" lvl="3" indent="-323850" algn="l">
              <a:spcBef>
                <a:spcPts val="1600"/>
              </a:spcBef>
              <a:spcAft>
                <a:spcPts val="0"/>
              </a:spcAft>
              <a:buClr>
                <a:schemeClr val="lt1"/>
              </a:buClr>
              <a:buSzPts val="1500"/>
              <a:buFont typeface="Noto Sans Symbols"/>
              <a:buChar char="▪"/>
              <a:defRPr sz="3000" b="0">
                <a:solidFill>
                  <a:schemeClr val="lt1"/>
                </a:solidFill>
              </a:defRPr>
            </a:lvl4pPr>
            <a:lvl5pPr marL="2286000" lvl="4" indent="-323850" algn="l">
              <a:spcBef>
                <a:spcPts val="600"/>
              </a:spcBef>
              <a:spcAft>
                <a:spcPts val="0"/>
              </a:spcAft>
              <a:buClr>
                <a:schemeClr val="lt1"/>
              </a:buClr>
              <a:buSzPts val="1500"/>
              <a:buFont typeface="Noto Sans Symbols"/>
              <a:buChar char="▪"/>
              <a:defRPr sz="3000" b="0">
                <a:solidFill>
                  <a:schemeClr val="lt1"/>
                </a:solidFill>
              </a:defRPr>
            </a:lvl5pPr>
            <a:lvl6pPr marL="2743200" lvl="5" indent="-323850" algn="l">
              <a:spcBef>
                <a:spcPts val="600"/>
              </a:spcBef>
              <a:spcAft>
                <a:spcPts val="0"/>
              </a:spcAft>
              <a:buClr>
                <a:schemeClr val="dk2"/>
              </a:buClr>
              <a:buSzPts val="1500"/>
              <a:buFont typeface="Trebuchet MS"/>
              <a:buChar char="»"/>
              <a:defRPr sz="3000"/>
            </a:lvl6pPr>
            <a:lvl7pPr marL="3200400" lvl="6" indent="-323850" algn="l">
              <a:spcBef>
                <a:spcPts val="600"/>
              </a:spcBef>
              <a:spcAft>
                <a:spcPts val="0"/>
              </a:spcAft>
              <a:buClr>
                <a:schemeClr val="dk2"/>
              </a:buClr>
              <a:buSzPts val="1500"/>
              <a:buFont typeface="Trebuchet MS"/>
              <a:buChar char="»"/>
              <a:defRPr sz="3000"/>
            </a:lvl7pPr>
            <a:lvl8pPr marL="3657600" lvl="7" indent="-323850" algn="l">
              <a:spcBef>
                <a:spcPts val="600"/>
              </a:spcBef>
              <a:spcAft>
                <a:spcPts val="0"/>
              </a:spcAft>
              <a:buClr>
                <a:schemeClr val="dk2"/>
              </a:buClr>
              <a:buSzPts val="1500"/>
              <a:buFont typeface="Trebuchet MS"/>
              <a:buChar char="»"/>
              <a:defRPr sz="3000"/>
            </a:lvl8pPr>
            <a:lvl9pPr marL="4114800" lvl="8" indent="-323850" algn="l">
              <a:spcBef>
                <a:spcPts val="600"/>
              </a:spcBef>
              <a:spcAft>
                <a:spcPts val="0"/>
              </a:spcAft>
              <a:buClr>
                <a:schemeClr val="dk2"/>
              </a:buClr>
              <a:buSzPts val="1500"/>
              <a:buFont typeface="Trebuchet MS"/>
              <a:buChar char="»"/>
              <a:defRPr sz="3000"/>
            </a:lvl9pPr>
          </a:lstStyle>
          <a:p>
            <a:endParaRPr/>
          </a:p>
        </p:txBody>
      </p:sp>
      <p:sp>
        <p:nvSpPr>
          <p:cNvPr id="179" name="Google Shape;179;p91"/>
          <p:cNvSpPr txBox="1">
            <a:spLocks noGrp="1"/>
          </p:cNvSpPr>
          <p:nvPr>
            <p:ph type="body" idx="3"/>
          </p:nvPr>
        </p:nvSpPr>
        <p:spPr>
          <a:xfrm>
            <a:off x="830580" y="1967616"/>
            <a:ext cx="16627200" cy="8760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1600"/>
              </a:spcBef>
              <a:spcAft>
                <a:spcPts val="0"/>
              </a:spcAft>
              <a:buSzPts val="2000"/>
              <a:buFont typeface="Trebuchet MS"/>
              <a:buNone/>
              <a:defRPr sz="4000" b="0">
                <a:solidFill>
                  <a:schemeClr val="lt2"/>
                </a:solidFill>
                <a:latin typeface="Trebuchet MS"/>
                <a:ea typeface="Trebuchet MS"/>
                <a:cs typeface="Trebuchet MS"/>
                <a:sym typeface="Trebuchet MS"/>
              </a:defRPr>
            </a:lvl1pPr>
            <a:lvl2pPr marL="914400" lvl="1"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2pPr>
            <a:lvl3pPr marL="1371600" lvl="2"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3pPr>
            <a:lvl4pPr marL="1828800" lvl="3" indent="-228600" algn="ctr">
              <a:spcBef>
                <a:spcPts val="16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80"/>
        <p:cNvGrpSpPr/>
        <p:nvPr/>
      </p:nvGrpSpPr>
      <p:grpSpPr>
        <a:xfrm>
          <a:off x="0" y="0"/>
          <a:ext cx="0" cy="0"/>
          <a:chOff x="0" y="0"/>
          <a:chExt cx="0" cy="0"/>
        </a:xfrm>
      </p:grpSpPr>
      <p:pic>
        <p:nvPicPr>
          <p:cNvPr id="181" name="Google Shape;181;p97"/>
          <p:cNvPicPr preferRelativeResize="0"/>
          <p:nvPr/>
        </p:nvPicPr>
        <p:blipFill rotWithShape="1">
          <a:blip r:embed="rId2">
            <a:alphaModFix/>
          </a:blip>
          <a:srcRect/>
          <a:stretch/>
        </p:blipFill>
        <p:spPr>
          <a:xfrm>
            <a:off x="0" y="0"/>
            <a:ext cx="18288000" cy="10287000"/>
          </a:xfrm>
          <a:prstGeom prst="rect">
            <a:avLst/>
          </a:prstGeom>
          <a:noFill/>
          <a:ln>
            <a:noFill/>
          </a:ln>
        </p:spPr>
      </p:pic>
      <p:pic>
        <p:nvPicPr>
          <p:cNvPr id="182" name="Google Shape;182;p97" descr="A picture containing text&#10;&#10;Description automatically generated"/>
          <p:cNvPicPr preferRelativeResize="0"/>
          <p:nvPr/>
        </p:nvPicPr>
        <p:blipFill rotWithShape="1">
          <a:blip r:embed="rId3">
            <a:alphaModFix/>
          </a:blip>
          <a:srcRect/>
          <a:stretch/>
        </p:blipFill>
        <p:spPr>
          <a:xfrm>
            <a:off x="945749" y="3160775"/>
            <a:ext cx="2669325" cy="2164380"/>
          </a:xfrm>
          <a:prstGeom prst="rect">
            <a:avLst/>
          </a:prstGeom>
          <a:noFill/>
          <a:ln>
            <a:noFill/>
          </a:ln>
        </p:spPr>
      </p:pic>
      <p:sp>
        <p:nvSpPr>
          <p:cNvPr id="183" name="Google Shape;183;p97"/>
          <p:cNvSpPr txBox="1">
            <a:spLocks noGrp="1"/>
          </p:cNvSpPr>
          <p:nvPr>
            <p:ph type="subTitle" idx="1"/>
          </p:nvPr>
        </p:nvSpPr>
        <p:spPr>
          <a:xfrm>
            <a:off x="1143000" y="8290560"/>
            <a:ext cx="9692640" cy="47705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84" name="Google Shape;184;p97"/>
          <p:cNvSpPr txBox="1">
            <a:spLocks noGrp="1"/>
          </p:cNvSpPr>
          <p:nvPr>
            <p:ph type="title"/>
          </p:nvPr>
        </p:nvSpPr>
        <p:spPr>
          <a:xfrm>
            <a:off x="1143000" y="6705601"/>
            <a:ext cx="9692640" cy="163809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85" name="Google Shape;185;p97"/>
          <p:cNvPicPr preferRelativeResize="0"/>
          <p:nvPr/>
        </p:nvPicPr>
        <p:blipFill rotWithShape="1">
          <a:blip r:embed="rId4">
            <a:alphaModFix/>
          </a:blip>
          <a:srcRect l="40401" r="-3502"/>
          <a:stretch/>
        </p:blipFill>
        <p:spPr>
          <a:xfrm>
            <a:off x="3293717" y="3370707"/>
            <a:ext cx="3306588" cy="18155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86"/>
        <p:cNvGrpSpPr/>
        <p:nvPr/>
      </p:nvGrpSpPr>
      <p:grpSpPr>
        <a:xfrm>
          <a:off x="0" y="0"/>
          <a:ext cx="0" cy="0"/>
          <a:chOff x="0" y="0"/>
          <a:chExt cx="0" cy="0"/>
        </a:xfrm>
      </p:grpSpPr>
      <p:pic>
        <p:nvPicPr>
          <p:cNvPr id="187" name="Google Shape;187;p98" descr="A close up of a spider&#10;&#10;Description automatically generated"/>
          <p:cNvPicPr preferRelativeResize="0"/>
          <p:nvPr/>
        </p:nvPicPr>
        <p:blipFill rotWithShape="1">
          <a:blip r:embed="rId2">
            <a:alphaModFix/>
          </a:blip>
          <a:srcRect/>
          <a:stretch/>
        </p:blipFill>
        <p:spPr>
          <a:xfrm>
            <a:off x="0" y="0"/>
            <a:ext cx="18288000" cy="10287000"/>
          </a:xfrm>
          <a:prstGeom prst="rect">
            <a:avLst/>
          </a:prstGeom>
          <a:noFill/>
          <a:ln>
            <a:noFill/>
          </a:ln>
        </p:spPr>
      </p:pic>
      <p:pic>
        <p:nvPicPr>
          <p:cNvPr id="188" name="Google Shape;188;p98" descr="A picture containing text&#10;&#10;Description automatically generated"/>
          <p:cNvPicPr preferRelativeResize="0"/>
          <p:nvPr/>
        </p:nvPicPr>
        <p:blipFill rotWithShape="1">
          <a:blip r:embed="rId3">
            <a:alphaModFix/>
          </a:blip>
          <a:srcRect/>
          <a:stretch/>
        </p:blipFill>
        <p:spPr>
          <a:xfrm>
            <a:off x="12400687" y="7982157"/>
            <a:ext cx="2669325" cy="2164380"/>
          </a:xfrm>
          <a:prstGeom prst="rect">
            <a:avLst/>
          </a:prstGeom>
          <a:noFill/>
          <a:ln>
            <a:noFill/>
          </a:ln>
        </p:spPr>
      </p:pic>
      <p:pic>
        <p:nvPicPr>
          <p:cNvPr id="189" name="Google Shape;189;p98"/>
          <p:cNvPicPr preferRelativeResize="0"/>
          <p:nvPr/>
        </p:nvPicPr>
        <p:blipFill rotWithShape="1">
          <a:blip r:embed="rId4">
            <a:alphaModFix/>
          </a:blip>
          <a:srcRect l="40401" r="-3502"/>
          <a:stretch/>
        </p:blipFill>
        <p:spPr>
          <a:xfrm>
            <a:off x="14748655" y="8192089"/>
            <a:ext cx="3306588" cy="18155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90"/>
        <p:cNvGrpSpPr/>
        <p:nvPr/>
      </p:nvGrpSpPr>
      <p:grpSpPr>
        <a:xfrm>
          <a:off x="0" y="0"/>
          <a:ext cx="0" cy="0"/>
          <a:chOff x="0" y="0"/>
          <a:chExt cx="0" cy="0"/>
        </a:xfrm>
      </p:grpSpPr>
      <p:sp>
        <p:nvSpPr>
          <p:cNvPr id="191" name="Google Shape;191;p99"/>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99"/>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93" name="Google Shape;193;p99"/>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94"/>
        <p:cNvGrpSpPr/>
        <p:nvPr/>
      </p:nvGrpSpPr>
      <p:grpSpPr>
        <a:xfrm>
          <a:off x="0" y="0"/>
          <a:ext cx="0" cy="0"/>
          <a:chOff x="0" y="0"/>
          <a:chExt cx="0" cy="0"/>
        </a:xfrm>
      </p:grpSpPr>
      <p:sp>
        <p:nvSpPr>
          <p:cNvPr id="195" name="Google Shape;195;p100"/>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100"/>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00" lvl="1" indent="-323850"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00" lvl="2" indent="-314325"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00" lvl="3" indent="-304800" algn="l">
              <a:spcBef>
                <a:spcPts val="1500"/>
              </a:spcBef>
              <a:spcAft>
                <a:spcPts val="0"/>
              </a:spcAft>
              <a:buClr>
                <a:schemeClr val="dk1"/>
              </a:buClr>
              <a:buSzPts val="1200"/>
              <a:buFont typeface="Trebuchet MS"/>
              <a:buChar char="•"/>
              <a:defRPr sz="1600">
                <a:solidFill>
                  <a:schemeClr val="accent4"/>
                </a:solidFill>
                <a:latin typeface="Trebuchet MS"/>
                <a:ea typeface="Trebuchet MS"/>
                <a:cs typeface="Trebuchet MS"/>
                <a:sym typeface="Trebuchet MS"/>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97" name="Google Shape;197;p100"/>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98"/>
        <p:cNvGrpSpPr/>
        <p:nvPr/>
      </p:nvGrpSpPr>
      <p:grpSpPr>
        <a:xfrm>
          <a:off x="0" y="0"/>
          <a:ext cx="0" cy="0"/>
          <a:chOff x="0" y="0"/>
          <a:chExt cx="0" cy="0"/>
        </a:xfrm>
      </p:grpSpPr>
      <p:sp>
        <p:nvSpPr>
          <p:cNvPr id="199" name="Google Shape;199;p101"/>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101"/>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01" name="Google Shape;201;p101"/>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02" name="Google Shape;202;p101"/>
          <p:cNvSpPr/>
          <p:nvPr/>
        </p:nvSpPr>
        <p:spPr>
          <a:xfrm>
            <a:off x="280472" y="9613267"/>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1200"/>
              <a:buFont typeface="Trebuchet MS"/>
              <a:buNone/>
            </a:pPr>
            <a:r>
              <a:rPr lang="en-US" sz="12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31"/>
        <p:cNvGrpSpPr/>
        <p:nvPr/>
      </p:nvGrpSpPr>
      <p:grpSpPr>
        <a:xfrm>
          <a:off x="0" y="0"/>
          <a:ext cx="0" cy="0"/>
          <a:chOff x="0" y="0"/>
          <a:chExt cx="0" cy="0"/>
        </a:xfrm>
      </p:grpSpPr>
      <p:sp>
        <p:nvSpPr>
          <p:cNvPr id="32" name="Google Shape;32;p93"/>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667"/>
              <a:buFont typeface="Trebuchet MS"/>
              <a:buNone/>
              <a:defRPr sz="4667">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9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marR="0" lvl="0" indent="-339709" algn="l" rtl="0">
              <a:lnSpc>
                <a:spcPct val="90000"/>
              </a:lnSpc>
              <a:spcBef>
                <a:spcPts val="1500"/>
              </a:spcBef>
              <a:spcAft>
                <a:spcPts val="0"/>
              </a:spcAft>
              <a:buClr>
                <a:schemeClr val="lt2"/>
              </a:buClr>
              <a:buSzPts val="1750"/>
              <a:buFont typeface="Arial"/>
              <a:buChar char="•"/>
              <a:defRPr sz="2333" b="0" i="0" u="none" strike="noStrike" cap="none">
                <a:solidFill>
                  <a:schemeClr val="accent4"/>
                </a:solidFill>
                <a:latin typeface="Calibri"/>
                <a:ea typeface="Calibri"/>
                <a:cs typeface="Calibri"/>
                <a:sym typeface="Calibri"/>
              </a:defRPr>
            </a:lvl1pPr>
            <a:lvl2pPr marL="914400" marR="0" lvl="1" indent="-323850" algn="l" rtl="0">
              <a:lnSpc>
                <a:spcPct val="90000"/>
              </a:lnSpc>
              <a:spcBef>
                <a:spcPts val="750"/>
              </a:spcBef>
              <a:spcAft>
                <a:spcPts val="0"/>
              </a:spcAft>
              <a:buClr>
                <a:schemeClr val="lt2"/>
              </a:buClr>
              <a:buSzPts val="1500"/>
              <a:buFont typeface="Arial"/>
              <a:buChar char="•"/>
              <a:defRPr sz="2000" b="0" i="0" u="none" strike="noStrike" cap="none">
                <a:solidFill>
                  <a:schemeClr val="accent4"/>
                </a:solidFill>
                <a:latin typeface="Calibri"/>
                <a:ea typeface="Calibri"/>
                <a:cs typeface="Calibri"/>
                <a:sym typeface="Calibri"/>
              </a:defRPr>
            </a:lvl2pPr>
            <a:lvl3pPr marL="1371600" marR="0" lvl="2" indent="-315896" algn="l" rtl="0">
              <a:lnSpc>
                <a:spcPct val="90000"/>
              </a:lnSpc>
              <a:spcBef>
                <a:spcPts val="750"/>
              </a:spcBef>
              <a:spcAft>
                <a:spcPts val="0"/>
              </a:spcAft>
              <a:buClr>
                <a:schemeClr val="lt2"/>
              </a:buClr>
              <a:buSzPts val="1375"/>
              <a:buFont typeface="Arial"/>
              <a:buChar char="•"/>
              <a:defRPr sz="1833" b="0" i="0" u="none" strike="noStrike" cap="none">
                <a:solidFill>
                  <a:schemeClr val="accent4"/>
                </a:solidFill>
                <a:latin typeface="Calibri"/>
                <a:ea typeface="Calibri"/>
                <a:cs typeface="Calibri"/>
                <a:sym typeface="Calibri"/>
              </a:defRPr>
            </a:lvl3pPr>
            <a:lvl4pPr marL="1828800" marR="0" lvl="3" indent="-307990" algn="l" rtl="0">
              <a:lnSpc>
                <a:spcPct val="90000"/>
              </a:lnSpc>
              <a:spcBef>
                <a:spcPts val="750"/>
              </a:spcBef>
              <a:spcAft>
                <a:spcPts val="0"/>
              </a:spcAft>
              <a:buClr>
                <a:schemeClr val="lt2"/>
              </a:buClr>
              <a:buSzPts val="1250"/>
              <a:buFont typeface="Arial"/>
              <a:buChar char="•"/>
              <a:defRPr sz="1667" b="0" i="0" u="none" strike="noStrike" cap="none">
                <a:solidFill>
                  <a:schemeClr val="accent4"/>
                </a:solidFill>
                <a:latin typeface="Trebuchet MS"/>
                <a:ea typeface="Trebuchet MS"/>
                <a:cs typeface="Trebuchet MS"/>
                <a:sym typeface="Trebuchet MS"/>
              </a:defRPr>
            </a:lvl4pPr>
            <a:lvl5pPr marL="2286000" marR="0" lvl="4" indent="-400050" algn="l" rtl="0">
              <a:lnSpc>
                <a:spcPct val="90000"/>
              </a:lnSpc>
              <a:spcBef>
                <a:spcPts val="750"/>
              </a:spcBef>
              <a:spcAft>
                <a:spcPts val="0"/>
              </a:spcAft>
              <a:buClr>
                <a:schemeClr val="lt2"/>
              </a:buClr>
              <a:buSzPts val="2700"/>
              <a:buFont typeface="Noto Sans Symbols"/>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34" name="Google Shape;34;p93"/>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500"/>
              </a:spcBef>
              <a:spcAft>
                <a:spcPts val="0"/>
              </a:spcAft>
              <a:buClr>
                <a:schemeClr val="dk2"/>
              </a:buClr>
              <a:buSzPts val="3000"/>
              <a:buFont typeface="Arial"/>
              <a:buNone/>
              <a:defRPr sz="3000" b="0" i="0" u="none" strike="noStrike" cap="none">
                <a:solidFill>
                  <a:schemeClr val="dk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2"/>
              </a:buClr>
              <a:buSzPts val="4667"/>
              <a:buFont typeface="Arial"/>
              <a:buNone/>
              <a:defRPr sz="4667" b="0" i="0" u="none" strike="noStrike" cap="none">
                <a:solidFill>
                  <a:schemeClr val="dk2"/>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203"/>
        <p:cNvGrpSpPr/>
        <p:nvPr/>
      </p:nvGrpSpPr>
      <p:grpSpPr>
        <a:xfrm>
          <a:off x="0" y="0"/>
          <a:ext cx="0" cy="0"/>
          <a:chOff x="0" y="0"/>
          <a:chExt cx="0" cy="0"/>
        </a:xfrm>
      </p:grpSpPr>
      <p:sp>
        <p:nvSpPr>
          <p:cNvPr id="204" name="Google Shape;204;p102"/>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102"/>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06" name="Google Shape;206;p102"/>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07" name="Google Shape;207;p102"/>
          <p:cNvSpPr/>
          <p:nvPr/>
        </p:nvSpPr>
        <p:spPr>
          <a:xfrm>
            <a:off x="16446823" y="9716467"/>
            <a:ext cx="1841178"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102"/>
          <p:cNvSpPr txBox="1"/>
          <p:nvPr/>
        </p:nvSpPr>
        <p:spPr>
          <a:xfrm>
            <a:off x="16248609" y="9792797"/>
            <a:ext cx="535045"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cap="none">
                <a:solidFill>
                  <a:schemeClr val="accent5"/>
                </a:solidFill>
                <a:latin typeface="Trebuchet MS"/>
                <a:ea typeface="Trebuchet MS"/>
                <a:cs typeface="Trebuchet MS"/>
                <a:sym typeface="Trebuchet MS"/>
              </a:rPr>
              <a:t>‹#›</a:t>
            </a:fld>
            <a:r>
              <a:rPr lang="en-US" sz="1200" cap="none">
                <a:solidFill>
                  <a:schemeClr val="accent5"/>
                </a:solidFill>
                <a:latin typeface="Trebuchet MS"/>
                <a:ea typeface="Trebuchet MS"/>
                <a:cs typeface="Trebuchet MS"/>
                <a:sym typeface="Trebuchet MS"/>
              </a:rPr>
              <a:t> </a:t>
            </a:r>
            <a:endParaRPr sz="1200" cap="none">
              <a:solidFill>
                <a:schemeClr val="accent5"/>
              </a:solidFill>
              <a:latin typeface="Trebuchet MS"/>
              <a:ea typeface="Trebuchet MS"/>
              <a:cs typeface="Trebuchet MS"/>
              <a:sym typeface="Trebuchet MS"/>
            </a:endParaRPr>
          </a:p>
        </p:txBody>
      </p:sp>
      <p:pic>
        <p:nvPicPr>
          <p:cNvPr id="209" name="Google Shape;209;p102"/>
          <p:cNvPicPr preferRelativeResize="0"/>
          <p:nvPr/>
        </p:nvPicPr>
        <p:blipFill rotWithShape="1">
          <a:blip r:embed="rId2">
            <a:alphaModFix/>
          </a:blip>
          <a:srcRect/>
          <a:stretch/>
        </p:blipFill>
        <p:spPr>
          <a:xfrm>
            <a:off x="16820890" y="9722868"/>
            <a:ext cx="1084725" cy="3854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10"/>
        <p:cNvGrpSpPr/>
        <p:nvPr/>
      </p:nvGrpSpPr>
      <p:grpSpPr>
        <a:xfrm>
          <a:off x="0" y="0"/>
          <a:ext cx="0" cy="0"/>
          <a:chOff x="0" y="0"/>
          <a:chExt cx="0" cy="0"/>
        </a:xfrm>
      </p:grpSpPr>
      <p:sp>
        <p:nvSpPr>
          <p:cNvPr id="211" name="Google Shape;211;p103"/>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103"/>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13" name="Google Shape;213;p103"/>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14" name="Google Shape;214;p103"/>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103"/>
          <p:cNvSpPr txBox="1"/>
          <p:nvPr/>
        </p:nvSpPr>
        <p:spPr>
          <a:xfrm>
            <a:off x="16248609" y="9792797"/>
            <a:ext cx="535045"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cap="none">
                <a:solidFill>
                  <a:schemeClr val="accent5"/>
                </a:solidFill>
                <a:latin typeface="Trebuchet MS"/>
                <a:ea typeface="Trebuchet MS"/>
                <a:cs typeface="Trebuchet MS"/>
                <a:sym typeface="Trebuchet MS"/>
              </a:rPr>
              <a:t>‹#›</a:t>
            </a:fld>
            <a:r>
              <a:rPr lang="en-US" sz="1200" cap="none">
                <a:solidFill>
                  <a:schemeClr val="accent5"/>
                </a:solidFill>
                <a:latin typeface="Trebuchet MS"/>
                <a:ea typeface="Trebuchet MS"/>
                <a:cs typeface="Trebuchet MS"/>
                <a:sym typeface="Trebuchet MS"/>
              </a:rPr>
              <a:t> </a:t>
            </a:r>
            <a:endParaRPr sz="1200" cap="none">
              <a:solidFill>
                <a:schemeClr val="accent5"/>
              </a:solidFill>
              <a:latin typeface="Trebuchet MS"/>
              <a:ea typeface="Trebuchet MS"/>
              <a:cs typeface="Trebuchet MS"/>
              <a:sym typeface="Trebuchet MS"/>
            </a:endParaRPr>
          </a:p>
        </p:txBody>
      </p:sp>
      <p:pic>
        <p:nvPicPr>
          <p:cNvPr id="216" name="Google Shape;216;p103"/>
          <p:cNvPicPr preferRelativeResize="0"/>
          <p:nvPr/>
        </p:nvPicPr>
        <p:blipFill rotWithShape="1">
          <a:blip r:embed="rId2">
            <a:alphaModFix/>
          </a:blip>
          <a:srcRect/>
          <a:stretch/>
        </p:blipFill>
        <p:spPr>
          <a:xfrm>
            <a:off x="16820890" y="9722868"/>
            <a:ext cx="1084725" cy="3854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217"/>
        <p:cNvGrpSpPr/>
        <p:nvPr/>
      </p:nvGrpSpPr>
      <p:grpSpPr>
        <a:xfrm>
          <a:off x="0" y="0"/>
          <a:ext cx="0" cy="0"/>
          <a:chOff x="0" y="0"/>
          <a:chExt cx="0" cy="0"/>
        </a:xfrm>
      </p:grpSpPr>
      <p:sp>
        <p:nvSpPr>
          <p:cNvPr id="218" name="Google Shape;218;p104"/>
          <p:cNvSpPr/>
          <p:nvPr/>
        </p:nvSpPr>
        <p:spPr>
          <a:xfrm>
            <a:off x="16433210" y="9536605"/>
            <a:ext cx="1677580" cy="5288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104"/>
          <p:cNvSpPr txBox="1"/>
          <p:nvPr/>
        </p:nvSpPr>
        <p:spPr>
          <a:xfrm>
            <a:off x="16248609" y="9792797"/>
            <a:ext cx="535045"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cap="none">
                <a:solidFill>
                  <a:schemeClr val="accent5"/>
                </a:solidFill>
                <a:latin typeface="Trebuchet MS"/>
                <a:ea typeface="Trebuchet MS"/>
                <a:cs typeface="Trebuchet MS"/>
                <a:sym typeface="Trebuchet MS"/>
              </a:rPr>
              <a:t>‹#›</a:t>
            </a:fld>
            <a:r>
              <a:rPr lang="en-US" sz="1200" cap="none">
                <a:solidFill>
                  <a:schemeClr val="accent5"/>
                </a:solidFill>
                <a:latin typeface="Trebuchet MS"/>
                <a:ea typeface="Trebuchet MS"/>
                <a:cs typeface="Trebuchet MS"/>
                <a:sym typeface="Trebuchet MS"/>
              </a:rPr>
              <a:t> </a:t>
            </a:r>
            <a:endParaRPr sz="1200" cap="none">
              <a:solidFill>
                <a:schemeClr val="accent5"/>
              </a:solidFill>
              <a:latin typeface="Trebuchet MS"/>
              <a:ea typeface="Trebuchet MS"/>
              <a:cs typeface="Trebuchet MS"/>
              <a:sym typeface="Trebuchet MS"/>
            </a:endParaRPr>
          </a:p>
        </p:txBody>
      </p:sp>
      <p:pic>
        <p:nvPicPr>
          <p:cNvPr id="220" name="Google Shape;220;p104"/>
          <p:cNvPicPr preferRelativeResize="0"/>
          <p:nvPr/>
        </p:nvPicPr>
        <p:blipFill rotWithShape="1">
          <a:blip r:embed="rId2">
            <a:alphaModFix/>
          </a:blip>
          <a:srcRect/>
          <a:stretch/>
        </p:blipFill>
        <p:spPr>
          <a:xfrm>
            <a:off x="16820890" y="9722868"/>
            <a:ext cx="1084725" cy="3854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1"/>
        <p:cNvGrpSpPr/>
        <p:nvPr/>
      </p:nvGrpSpPr>
      <p:grpSpPr>
        <a:xfrm>
          <a:off x="0" y="0"/>
          <a:ext cx="0" cy="0"/>
          <a:chOff x="0" y="0"/>
          <a:chExt cx="0" cy="0"/>
        </a:xfrm>
      </p:grpSpPr>
      <p:sp>
        <p:nvSpPr>
          <p:cNvPr id="222" name="Google Shape;222;p105"/>
          <p:cNvSpPr/>
          <p:nvPr/>
        </p:nvSpPr>
        <p:spPr>
          <a:xfrm>
            <a:off x="0" y="0"/>
            <a:ext cx="18288000"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105"/>
          <p:cNvSpPr txBox="1"/>
          <p:nvPr/>
        </p:nvSpPr>
        <p:spPr>
          <a:xfrm>
            <a:off x="16248609" y="9792797"/>
            <a:ext cx="535045"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cap="none">
                <a:solidFill>
                  <a:schemeClr val="accent5"/>
                </a:solidFill>
                <a:latin typeface="Trebuchet MS"/>
                <a:ea typeface="Trebuchet MS"/>
                <a:cs typeface="Trebuchet MS"/>
                <a:sym typeface="Trebuchet MS"/>
              </a:rPr>
              <a:t>‹#›</a:t>
            </a:fld>
            <a:r>
              <a:rPr lang="en-US" sz="1200" cap="none">
                <a:solidFill>
                  <a:schemeClr val="accent5"/>
                </a:solidFill>
                <a:latin typeface="Trebuchet MS"/>
                <a:ea typeface="Trebuchet MS"/>
                <a:cs typeface="Trebuchet MS"/>
                <a:sym typeface="Trebuchet MS"/>
              </a:rPr>
              <a:t> </a:t>
            </a:r>
            <a:endParaRPr sz="1200" cap="none">
              <a:solidFill>
                <a:schemeClr val="accent5"/>
              </a:solidFill>
              <a:latin typeface="Trebuchet MS"/>
              <a:ea typeface="Trebuchet MS"/>
              <a:cs typeface="Trebuchet MS"/>
              <a:sym typeface="Trebuchet MS"/>
            </a:endParaRPr>
          </a:p>
        </p:txBody>
      </p:sp>
      <p:pic>
        <p:nvPicPr>
          <p:cNvPr id="224" name="Google Shape;224;p105"/>
          <p:cNvPicPr preferRelativeResize="0"/>
          <p:nvPr/>
        </p:nvPicPr>
        <p:blipFill rotWithShape="1">
          <a:blip r:embed="rId2">
            <a:alphaModFix/>
          </a:blip>
          <a:srcRect/>
          <a:stretch/>
        </p:blipFill>
        <p:spPr>
          <a:xfrm>
            <a:off x="16820890" y="9722868"/>
            <a:ext cx="1084725" cy="3854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225"/>
        <p:cNvGrpSpPr/>
        <p:nvPr/>
      </p:nvGrpSpPr>
      <p:grpSpPr>
        <a:xfrm>
          <a:off x="0" y="0"/>
          <a:ext cx="0" cy="0"/>
          <a:chOff x="0" y="0"/>
          <a:chExt cx="0" cy="0"/>
        </a:xfrm>
      </p:grpSpPr>
      <p:sp>
        <p:nvSpPr>
          <p:cNvPr id="226" name="Google Shape;226;p106"/>
          <p:cNvSpPr/>
          <p:nvPr/>
        </p:nvSpPr>
        <p:spPr>
          <a:xfrm>
            <a:off x="0" y="0"/>
            <a:ext cx="18288000"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106"/>
          <p:cNvSpPr txBox="1">
            <a:spLocks noGrp="1"/>
          </p:cNvSpPr>
          <p:nvPr>
            <p:ph type="title"/>
          </p:nvPr>
        </p:nvSpPr>
        <p:spPr>
          <a:xfrm>
            <a:off x="830580" y="8615789"/>
            <a:ext cx="16626840"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106"/>
          <p:cNvSpPr txBox="1"/>
          <p:nvPr/>
        </p:nvSpPr>
        <p:spPr>
          <a:xfrm>
            <a:off x="16248609" y="9792797"/>
            <a:ext cx="535045"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cap="none">
                <a:solidFill>
                  <a:schemeClr val="accent5"/>
                </a:solidFill>
                <a:latin typeface="Trebuchet MS"/>
                <a:ea typeface="Trebuchet MS"/>
                <a:cs typeface="Trebuchet MS"/>
                <a:sym typeface="Trebuchet MS"/>
              </a:rPr>
              <a:t>‹#›</a:t>
            </a:fld>
            <a:r>
              <a:rPr lang="en-US" sz="1200" cap="none">
                <a:solidFill>
                  <a:schemeClr val="accent5"/>
                </a:solidFill>
                <a:latin typeface="Trebuchet MS"/>
                <a:ea typeface="Trebuchet MS"/>
                <a:cs typeface="Trebuchet MS"/>
                <a:sym typeface="Trebuchet MS"/>
              </a:rPr>
              <a:t> </a:t>
            </a:r>
            <a:endParaRPr sz="1200" cap="none">
              <a:solidFill>
                <a:schemeClr val="accent5"/>
              </a:solidFill>
              <a:latin typeface="Trebuchet MS"/>
              <a:ea typeface="Trebuchet MS"/>
              <a:cs typeface="Trebuchet MS"/>
              <a:sym typeface="Trebuchet MS"/>
            </a:endParaRPr>
          </a:p>
        </p:txBody>
      </p:sp>
      <p:pic>
        <p:nvPicPr>
          <p:cNvPr id="229" name="Google Shape;229;p106"/>
          <p:cNvPicPr preferRelativeResize="0"/>
          <p:nvPr/>
        </p:nvPicPr>
        <p:blipFill rotWithShape="1">
          <a:blip r:embed="rId2">
            <a:alphaModFix/>
          </a:blip>
          <a:srcRect/>
          <a:stretch/>
        </p:blipFill>
        <p:spPr>
          <a:xfrm>
            <a:off x="16820890" y="9722868"/>
            <a:ext cx="1084725" cy="3854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30"/>
        <p:cNvGrpSpPr/>
        <p:nvPr/>
      </p:nvGrpSpPr>
      <p:grpSpPr>
        <a:xfrm>
          <a:off x="0" y="0"/>
          <a:ext cx="0" cy="0"/>
          <a:chOff x="0" y="0"/>
          <a:chExt cx="0" cy="0"/>
        </a:xfrm>
      </p:grpSpPr>
      <p:sp>
        <p:nvSpPr>
          <p:cNvPr id="231" name="Google Shape;231;p107"/>
          <p:cNvSpPr txBox="1">
            <a:spLocks noGrp="1"/>
          </p:cNvSpPr>
          <p:nvPr>
            <p:ph type="title"/>
          </p:nvPr>
        </p:nvSpPr>
        <p:spPr>
          <a:xfrm>
            <a:off x="830580" y="1090588"/>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107"/>
          <p:cNvSpPr txBox="1">
            <a:spLocks noGrp="1"/>
          </p:cNvSpPr>
          <p:nvPr>
            <p:ph type="body" idx="1"/>
          </p:nvPr>
        </p:nvSpPr>
        <p:spPr>
          <a:xfrm>
            <a:off x="830581" y="3519436"/>
            <a:ext cx="8241772" cy="6155868"/>
          </a:xfrm>
          <a:prstGeom prst="rect">
            <a:avLst/>
          </a:prstGeom>
          <a:noFill/>
          <a:ln>
            <a:noFill/>
          </a:ln>
        </p:spPr>
        <p:txBody>
          <a:bodyPr spcFirstLastPara="1" wrap="square" lIns="91425" tIns="45700" rIns="91425" bIns="45700" anchor="t" anchorCtr="0">
            <a:noAutofit/>
          </a:bodyPr>
          <a:lstStyle>
            <a:lvl1pPr marL="457200" lvl="0" indent="-482600" algn="l">
              <a:lnSpc>
                <a:spcPct val="90000"/>
              </a:lnSpc>
              <a:spcBef>
                <a:spcPts val="1500"/>
              </a:spcBef>
              <a:spcAft>
                <a:spcPts val="0"/>
              </a:spcAft>
              <a:buSzPts val="4000"/>
              <a:buFont typeface="Trebuchet MS"/>
              <a:buChar char="•"/>
              <a:defRPr sz="4000" b="0">
                <a:solidFill>
                  <a:schemeClr val="dk2"/>
                </a:solidFill>
              </a:defRPr>
            </a:lvl1pPr>
            <a:lvl2pPr marL="914400" lvl="1" indent="-440245" algn="l">
              <a:lnSpc>
                <a:spcPct val="90000"/>
              </a:lnSpc>
              <a:spcBef>
                <a:spcPts val="1500"/>
              </a:spcBef>
              <a:spcAft>
                <a:spcPts val="0"/>
              </a:spcAft>
              <a:buSzPts val="3333"/>
              <a:buFont typeface="Trebuchet MS"/>
              <a:buChar char="•"/>
              <a:defRPr sz="3333" b="0">
                <a:solidFill>
                  <a:schemeClr val="dk2"/>
                </a:solidFill>
              </a:defRPr>
            </a:lvl2pPr>
            <a:lvl3pPr marL="1371600" lvl="2" indent="-419100" algn="l">
              <a:lnSpc>
                <a:spcPct val="90000"/>
              </a:lnSpc>
              <a:spcBef>
                <a:spcPts val="1500"/>
              </a:spcBef>
              <a:spcAft>
                <a:spcPts val="0"/>
              </a:spcAft>
              <a:buSzPts val="3000"/>
              <a:buFont typeface="Trebuchet MS"/>
              <a:buChar char="•"/>
              <a:defRPr sz="3000" b="0">
                <a:solidFill>
                  <a:schemeClr val="dk2"/>
                </a:solidFill>
              </a:defRPr>
            </a:lvl3pPr>
            <a:lvl4pPr marL="1828800" lvl="3" indent="-419100" algn="l">
              <a:spcBef>
                <a:spcPts val="1500"/>
              </a:spcBef>
              <a:spcAft>
                <a:spcPts val="0"/>
              </a:spcAft>
              <a:buClr>
                <a:schemeClr val="lt1"/>
              </a:buClr>
              <a:buSzPts val="3000"/>
              <a:buFont typeface="Noto Sans Symbols"/>
              <a:buChar char="▪"/>
              <a:defRPr sz="3000" b="0">
                <a:solidFill>
                  <a:schemeClr val="lt1"/>
                </a:solidFill>
              </a:defRPr>
            </a:lvl4pPr>
            <a:lvl5pPr marL="2286000" lvl="4" indent="-419100" algn="l">
              <a:spcBef>
                <a:spcPts val="600"/>
              </a:spcBef>
              <a:spcAft>
                <a:spcPts val="0"/>
              </a:spcAft>
              <a:buClr>
                <a:schemeClr val="lt1"/>
              </a:buClr>
              <a:buSzPts val="3000"/>
              <a:buFont typeface="Noto Sans Symbols"/>
              <a:buChar char="▪"/>
              <a:defRPr sz="3000" b="0">
                <a:solidFill>
                  <a:schemeClr val="lt1"/>
                </a:solidFill>
              </a:defRPr>
            </a:lvl5pPr>
            <a:lvl6pPr marL="2743200" lvl="5" indent="-419100" algn="l">
              <a:spcBef>
                <a:spcPts val="600"/>
              </a:spcBef>
              <a:spcAft>
                <a:spcPts val="0"/>
              </a:spcAft>
              <a:buClr>
                <a:schemeClr val="dk2"/>
              </a:buClr>
              <a:buSzPts val="3000"/>
              <a:buFont typeface="Trebuchet MS"/>
              <a:buChar char="»"/>
              <a:defRPr sz="3000"/>
            </a:lvl6pPr>
            <a:lvl7pPr marL="3200400" lvl="6" indent="-419100" algn="l">
              <a:spcBef>
                <a:spcPts val="600"/>
              </a:spcBef>
              <a:spcAft>
                <a:spcPts val="0"/>
              </a:spcAft>
              <a:buClr>
                <a:schemeClr val="dk2"/>
              </a:buClr>
              <a:buSzPts val="3000"/>
              <a:buFont typeface="Trebuchet MS"/>
              <a:buChar char="»"/>
              <a:defRPr sz="3000"/>
            </a:lvl7pPr>
            <a:lvl8pPr marL="3657600" lvl="7" indent="-419100" algn="l">
              <a:spcBef>
                <a:spcPts val="600"/>
              </a:spcBef>
              <a:spcAft>
                <a:spcPts val="0"/>
              </a:spcAft>
              <a:buClr>
                <a:schemeClr val="dk2"/>
              </a:buClr>
              <a:buSzPts val="3000"/>
              <a:buFont typeface="Trebuchet MS"/>
              <a:buChar char="»"/>
              <a:defRPr sz="3000"/>
            </a:lvl8pPr>
            <a:lvl9pPr marL="4114800" lvl="8" indent="-419100" algn="l">
              <a:spcBef>
                <a:spcPts val="600"/>
              </a:spcBef>
              <a:spcAft>
                <a:spcPts val="0"/>
              </a:spcAft>
              <a:buClr>
                <a:schemeClr val="dk2"/>
              </a:buClr>
              <a:buSzPts val="3000"/>
              <a:buFont typeface="Trebuchet MS"/>
              <a:buChar char="»"/>
              <a:defRPr sz="3000"/>
            </a:lvl9pPr>
          </a:lstStyle>
          <a:p>
            <a:endParaRPr/>
          </a:p>
        </p:txBody>
      </p:sp>
      <p:sp>
        <p:nvSpPr>
          <p:cNvPr id="233" name="Google Shape;233;p107"/>
          <p:cNvSpPr txBox="1">
            <a:spLocks noGrp="1"/>
          </p:cNvSpPr>
          <p:nvPr>
            <p:ph type="body" idx="2"/>
          </p:nvPr>
        </p:nvSpPr>
        <p:spPr>
          <a:xfrm>
            <a:off x="9215650" y="3519436"/>
            <a:ext cx="8241770" cy="6155868"/>
          </a:xfrm>
          <a:prstGeom prst="rect">
            <a:avLst/>
          </a:prstGeom>
          <a:noFill/>
          <a:ln>
            <a:noFill/>
          </a:ln>
        </p:spPr>
        <p:txBody>
          <a:bodyPr spcFirstLastPara="1" wrap="square" lIns="91425" tIns="45700" rIns="91425" bIns="45700" anchor="t" anchorCtr="0">
            <a:noAutofit/>
          </a:bodyPr>
          <a:lstStyle>
            <a:lvl1pPr marL="457200" lvl="0" indent="-482600" algn="l">
              <a:lnSpc>
                <a:spcPct val="90000"/>
              </a:lnSpc>
              <a:spcBef>
                <a:spcPts val="1500"/>
              </a:spcBef>
              <a:spcAft>
                <a:spcPts val="0"/>
              </a:spcAft>
              <a:buSzPts val="4000"/>
              <a:buFont typeface="Trebuchet MS"/>
              <a:buChar char="•"/>
              <a:defRPr sz="4000" b="0">
                <a:solidFill>
                  <a:schemeClr val="dk2"/>
                </a:solidFill>
              </a:defRPr>
            </a:lvl1pPr>
            <a:lvl2pPr marL="914400" lvl="1" indent="-440245" algn="l">
              <a:lnSpc>
                <a:spcPct val="90000"/>
              </a:lnSpc>
              <a:spcBef>
                <a:spcPts val="1500"/>
              </a:spcBef>
              <a:spcAft>
                <a:spcPts val="0"/>
              </a:spcAft>
              <a:buSzPts val="3333"/>
              <a:buFont typeface="Trebuchet MS"/>
              <a:buChar char="•"/>
              <a:defRPr sz="3333" b="0">
                <a:solidFill>
                  <a:schemeClr val="dk2"/>
                </a:solidFill>
              </a:defRPr>
            </a:lvl2pPr>
            <a:lvl3pPr marL="1371600" lvl="2" indent="-419100" algn="l">
              <a:lnSpc>
                <a:spcPct val="90000"/>
              </a:lnSpc>
              <a:spcBef>
                <a:spcPts val="1500"/>
              </a:spcBef>
              <a:spcAft>
                <a:spcPts val="0"/>
              </a:spcAft>
              <a:buSzPts val="3000"/>
              <a:buFont typeface="Trebuchet MS"/>
              <a:buChar char="•"/>
              <a:defRPr sz="3000" b="0">
                <a:solidFill>
                  <a:schemeClr val="dk2"/>
                </a:solidFill>
              </a:defRPr>
            </a:lvl3pPr>
            <a:lvl4pPr marL="1828800" lvl="3" indent="-419100" algn="l">
              <a:spcBef>
                <a:spcPts val="1500"/>
              </a:spcBef>
              <a:spcAft>
                <a:spcPts val="0"/>
              </a:spcAft>
              <a:buClr>
                <a:schemeClr val="lt1"/>
              </a:buClr>
              <a:buSzPts val="3000"/>
              <a:buFont typeface="Noto Sans Symbols"/>
              <a:buChar char="▪"/>
              <a:defRPr sz="3000" b="0">
                <a:solidFill>
                  <a:schemeClr val="lt1"/>
                </a:solidFill>
              </a:defRPr>
            </a:lvl4pPr>
            <a:lvl5pPr marL="2286000" lvl="4" indent="-419100" algn="l">
              <a:spcBef>
                <a:spcPts val="600"/>
              </a:spcBef>
              <a:spcAft>
                <a:spcPts val="0"/>
              </a:spcAft>
              <a:buClr>
                <a:schemeClr val="lt1"/>
              </a:buClr>
              <a:buSzPts val="3000"/>
              <a:buFont typeface="Noto Sans Symbols"/>
              <a:buChar char="▪"/>
              <a:defRPr sz="3000" b="0">
                <a:solidFill>
                  <a:schemeClr val="lt1"/>
                </a:solidFill>
              </a:defRPr>
            </a:lvl5pPr>
            <a:lvl6pPr marL="2743200" lvl="5" indent="-419100" algn="l">
              <a:spcBef>
                <a:spcPts val="600"/>
              </a:spcBef>
              <a:spcAft>
                <a:spcPts val="0"/>
              </a:spcAft>
              <a:buClr>
                <a:schemeClr val="dk2"/>
              </a:buClr>
              <a:buSzPts val="3000"/>
              <a:buFont typeface="Trebuchet MS"/>
              <a:buChar char="»"/>
              <a:defRPr sz="3000"/>
            </a:lvl6pPr>
            <a:lvl7pPr marL="3200400" lvl="6" indent="-419100" algn="l">
              <a:spcBef>
                <a:spcPts val="600"/>
              </a:spcBef>
              <a:spcAft>
                <a:spcPts val="0"/>
              </a:spcAft>
              <a:buClr>
                <a:schemeClr val="dk2"/>
              </a:buClr>
              <a:buSzPts val="3000"/>
              <a:buFont typeface="Trebuchet MS"/>
              <a:buChar char="»"/>
              <a:defRPr sz="3000"/>
            </a:lvl7pPr>
            <a:lvl8pPr marL="3657600" lvl="7" indent="-419100" algn="l">
              <a:spcBef>
                <a:spcPts val="600"/>
              </a:spcBef>
              <a:spcAft>
                <a:spcPts val="0"/>
              </a:spcAft>
              <a:buClr>
                <a:schemeClr val="dk2"/>
              </a:buClr>
              <a:buSzPts val="3000"/>
              <a:buFont typeface="Trebuchet MS"/>
              <a:buChar char="»"/>
              <a:defRPr sz="3000"/>
            </a:lvl8pPr>
            <a:lvl9pPr marL="4114800" lvl="8" indent="-419100" algn="l">
              <a:spcBef>
                <a:spcPts val="600"/>
              </a:spcBef>
              <a:spcAft>
                <a:spcPts val="0"/>
              </a:spcAft>
              <a:buClr>
                <a:schemeClr val="dk2"/>
              </a:buClr>
              <a:buSzPts val="3000"/>
              <a:buFont typeface="Trebuchet MS"/>
              <a:buChar char="»"/>
              <a:defRPr sz="3000"/>
            </a:lvl9pPr>
          </a:lstStyle>
          <a:p>
            <a:endParaRPr/>
          </a:p>
        </p:txBody>
      </p:sp>
      <p:sp>
        <p:nvSpPr>
          <p:cNvPr id="234" name="Google Shape;234;p107"/>
          <p:cNvSpPr txBox="1">
            <a:spLocks noGrp="1"/>
          </p:cNvSpPr>
          <p:nvPr>
            <p:ph type="body" idx="3"/>
          </p:nvPr>
        </p:nvSpPr>
        <p:spPr>
          <a:xfrm>
            <a:off x="830580" y="1967614"/>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4000"/>
              <a:buFont typeface="Trebuchet MS"/>
              <a:buNone/>
              <a:defRPr sz="4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5"/>
        <p:cNvGrpSpPr/>
        <p:nvPr/>
      </p:nvGrpSpPr>
      <p:grpSpPr>
        <a:xfrm>
          <a:off x="0" y="0"/>
          <a:ext cx="0" cy="0"/>
          <a:chOff x="0" y="0"/>
          <a:chExt cx="0" cy="0"/>
        </a:xfrm>
      </p:grpSpPr>
      <p:sp>
        <p:nvSpPr>
          <p:cNvPr id="236" name="Google Shape;236;p108"/>
          <p:cNvSpPr txBox="1">
            <a:spLocks noGrp="1"/>
          </p:cNvSpPr>
          <p:nvPr>
            <p:ph type="title"/>
          </p:nvPr>
        </p:nvSpPr>
        <p:spPr>
          <a:xfrm>
            <a:off x="623400" y="890050"/>
            <a:ext cx="17041200" cy="11454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lvl1pPr>
            <a:lvl2pPr lvl="1" algn="l">
              <a:lnSpc>
                <a:spcPct val="100000"/>
              </a:lnSpc>
              <a:spcBef>
                <a:spcPts val="0"/>
              </a:spcBef>
              <a:spcAft>
                <a:spcPts val="0"/>
              </a:spcAft>
              <a:buClr>
                <a:srgbClr val="73B900"/>
              </a:buClr>
              <a:buSzPts val="1200"/>
              <a:buFont typeface="Arial"/>
              <a:buNone/>
              <a:defRPr/>
            </a:lvl2pPr>
            <a:lvl3pPr lvl="2" algn="l">
              <a:lnSpc>
                <a:spcPct val="100000"/>
              </a:lnSpc>
              <a:spcBef>
                <a:spcPts val="0"/>
              </a:spcBef>
              <a:spcAft>
                <a:spcPts val="0"/>
              </a:spcAft>
              <a:buClr>
                <a:srgbClr val="73B900"/>
              </a:buClr>
              <a:buSzPts val="1200"/>
              <a:buFont typeface="Arial"/>
              <a:buNone/>
              <a:defRPr/>
            </a:lvl3pPr>
            <a:lvl4pPr lvl="3" algn="l">
              <a:lnSpc>
                <a:spcPct val="100000"/>
              </a:lnSpc>
              <a:spcBef>
                <a:spcPts val="0"/>
              </a:spcBef>
              <a:spcAft>
                <a:spcPts val="0"/>
              </a:spcAft>
              <a:buClr>
                <a:srgbClr val="73B900"/>
              </a:buClr>
              <a:buSzPts val="1200"/>
              <a:buFont typeface="Arial"/>
              <a:buNone/>
              <a:defRPr/>
            </a:lvl4pPr>
            <a:lvl5pPr lvl="4" algn="l">
              <a:lnSpc>
                <a:spcPct val="100000"/>
              </a:lnSpc>
              <a:spcBef>
                <a:spcPts val="0"/>
              </a:spcBef>
              <a:spcAft>
                <a:spcPts val="0"/>
              </a:spcAft>
              <a:buClr>
                <a:srgbClr val="73B900"/>
              </a:buClr>
              <a:buSzPts val="1200"/>
              <a:buFont typeface="Arial"/>
              <a:buNone/>
              <a:defRPr/>
            </a:lvl5pPr>
            <a:lvl6pPr lvl="5" algn="l">
              <a:lnSpc>
                <a:spcPct val="100000"/>
              </a:lnSpc>
              <a:spcBef>
                <a:spcPts val="0"/>
              </a:spcBef>
              <a:spcAft>
                <a:spcPts val="0"/>
              </a:spcAft>
              <a:buClr>
                <a:srgbClr val="73B900"/>
              </a:buClr>
              <a:buSzPts val="1200"/>
              <a:buFont typeface="Arial"/>
              <a:buNone/>
              <a:defRPr/>
            </a:lvl6pPr>
            <a:lvl7pPr lvl="6" algn="l">
              <a:lnSpc>
                <a:spcPct val="100000"/>
              </a:lnSpc>
              <a:spcBef>
                <a:spcPts val="0"/>
              </a:spcBef>
              <a:spcAft>
                <a:spcPts val="0"/>
              </a:spcAft>
              <a:buClr>
                <a:srgbClr val="73B900"/>
              </a:buClr>
              <a:buSzPts val="1200"/>
              <a:buFont typeface="Arial"/>
              <a:buNone/>
              <a:defRPr/>
            </a:lvl7pPr>
            <a:lvl8pPr lvl="7" algn="l">
              <a:lnSpc>
                <a:spcPct val="100000"/>
              </a:lnSpc>
              <a:spcBef>
                <a:spcPts val="0"/>
              </a:spcBef>
              <a:spcAft>
                <a:spcPts val="0"/>
              </a:spcAft>
              <a:buClr>
                <a:srgbClr val="73B900"/>
              </a:buClr>
              <a:buSzPts val="1200"/>
              <a:buFont typeface="Arial"/>
              <a:buNone/>
              <a:defRPr/>
            </a:lvl8pPr>
            <a:lvl9pPr lvl="8" algn="l">
              <a:lnSpc>
                <a:spcPct val="100000"/>
              </a:lnSpc>
              <a:spcBef>
                <a:spcPts val="0"/>
              </a:spcBef>
              <a:spcAft>
                <a:spcPts val="0"/>
              </a:spcAft>
              <a:buClr>
                <a:srgbClr val="73B900"/>
              </a:buClr>
              <a:buSzPts val="1200"/>
              <a:buFont typeface="Arial"/>
              <a:buNone/>
              <a:defRPr/>
            </a:lvl9pPr>
          </a:lstStyle>
          <a:p>
            <a:endParaRPr/>
          </a:p>
        </p:txBody>
      </p:sp>
      <p:sp>
        <p:nvSpPr>
          <p:cNvPr id="237" name="Google Shape;237;p108"/>
          <p:cNvSpPr txBox="1">
            <a:spLocks noGrp="1"/>
          </p:cNvSpPr>
          <p:nvPr>
            <p:ph type="body" idx="1"/>
          </p:nvPr>
        </p:nvSpPr>
        <p:spPr>
          <a:xfrm>
            <a:off x="623400" y="2304950"/>
            <a:ext cx="17041200" cy="6832800"/>
          </a:xfrm>
          <a:prstGeom prst="rect">
            <a:avLst/>
          </a:prstGeom>
          <a:noFill/>
          <a:ln>
            <a:noFill/>
          </a:ln>
        </p:spPr>
        <p:txBody>
          <a:bodyPr spcFirstLastPara="1" wrap="square" lIns="76200" tIns="38075" rIns="76200" bIns="38075" anchor="t" anchorCtr="0">
            <a:noAutofit/>
          </a:bodyPr>
          <a:lstStyle>
            <a:lvl1pPr marL="457200" lvl="0" indent="-228600" algn="l">
              <a:lnSpc>
                <a:spcPct val="90000"/>
              </a:lnSpc>
              <a:spcBef>
                <a:spcPts val="1600"/>
              </a:spcBef>
              <a:spcAft>
                <a:spcPts val="0"/>
              </a:spcAft>
              <a:buSzPts val="1200"/>
              <a:buFont typeface="Trebuchet MS"/>
              <a:buNone/>
              <a:defRPr/>
            </a:lvl1pPr>
            <a:lvl2pPr marL="914400" lvl="1" indent="-228600" algn="l">
              <a:lnSpc>
                <a:spcPct val="90000"/>
              </a:lnSpc>
              <a:spcBef>
                <a:spcPts val="1600"/>
              </a:spcBef>
              <a:spcAft>
                <a:spcPts val="0"/>
              </a:spcAft>
              <a:buSzPts val="1000"/>
              <a:buFont typeface="Trebuchet MS"/>
              <a:buNone/>
              <a:defRPr/>
            </a:lvl2pPr>
            <a:lvl3pPr marL="1371600" lvl="2" indent="-228600" algn="l">
              <a:lnSpc>
                <a:spcPct val="90000"/>
              </a:lnSpc>
              <a:spcBef>
                <a:spcPts val="1600"/>
              </a:spcBef>
              <a:spcAft>
                <a:spcPts val="0"/>
              </a:spcAft>
              <a:buSzPts val="900"/>
              <a:buFont typeface="Trebuchet MS"/>
              <a:buNone/>
              <a:defRPr/>
            </a:lvl3pPr>
            <a:lvl4pPr marL="1828800" lvl="3" indent="-336550" algn="l">
              <a:lnSpc>
                <a:spcPct val="100000"/>
              </a:lnSpc>
              <a:spcBef>
                <a:spcPts val="1600"/>
              </a:spcBef>
              <a:spcAft>
                <a:spcPts val="0"/>
              </a:spcAft>
              <a:buClr>
                <a:schemeClr val="dk2"/>
              </a:buClr>
              <a:buSzPts val="1700"/>
              <a:buFont typeface="Trebuchet MS"/>
              <a:buChar char="–"/>
              <a:defRPr/>
            </a:lvl4pPr>
            <a:lvl5pPr marL="2286000" lvl="4" indent="-336550" algn="l">
              <a:lnSpc>
                <a:spcPct val="100000"/>
              </a:lnSpc>
              <a:spcBef>
                <a:spcPts val="600"/>
              </a:spcBef>
              <a:spcAft>
                <a:spcPts val="0"/>
              </a:spcAft>
              <a:buClr>
                <a:schemeClr val="dk2"/>
              </a:buClr>
              <a:buSzPts val="1700"/>
              <a:buFont typeface="Trebuchet MS"/>
              <a:buChar char="»"/>
              <a:defRPr/>
            </a:lvl5pPr>
            <a:lvl6pPr marL="2743200" lvl="5" indent="-336550" algn="l">
              <a:lnSpc>
                <a:spcPct val="100000"/>
              </a:lnSpc>
              <a:spcBef>
                <a:spcPts val="600"/>
              </a:spcBef>
              <a:spcAft>
                <a:spcPts val="0"/>
              </a:spcAft>
              <a:buClr>
                <a:schemeClr val="dk2"/>
              </a:buClr>
              <a:buSzPts val="1700"/>
              <a:buFont typeface="Trebuchet MS"/>
              <a:buChar char="»"/>
              <a:defRPr/>
            </a:lvl6pPr>
            <a:lvl7pPr marL="3200400" lvl="6" indent="-336550" algn="l">
              <a:lnSpc>
                <a:spcPct val="100000"/>
              </a:lnSpc>
              <a:spcBef>
                <a:spcPts val="600"/>
              </a:spcBef>
              <a:spcAft>
                <a:spcPts val="0"/>
              </a:spcAft>
              <a:buClr>
                <a:schemeClr val="dk2"/>
              </a:buClr>
              <a:buSzPts val="1700"/>
              <a:buFont typeface="Trebuchet MS"/>
              <a:buChar char="»"/>
              <a:defRPr/>
            </a:lvl7pPr>
            <a:lvl8pPr marL="3657600" lvl="7" indent="-336550" algn="l">
              <a:lnSpc>
                <a:spcPct val="100000"/>
              </a:lnSpc>
              <a:spcBef>
                <a:spcPts val="600"/>
              </a:spcBef>
              <a:spcAft>
                <a:spcPts val="0"/>
              </a:spcAft>
              <a:buClr>
                <a:schemeClr val="dk2"/>
              </a:buClr>
              <a:buSzPts val="1700"/>
              <a:buFont typeface="Trebuchet MS"/>
              <a:buChar char="»"/>
              <a:defRPr/>
            </a:lvl8pPr>
            <a:lvl9pPr marL="4114800" lvl="8" indent="-336550" algn="l">
              <a:lnSpc>
                <a:spcPct val="100000"/>
              </a:lnSpc>
              <a:spcBef>
                <a:spcPts val="600"/>
              </a:spcBef>
              <a:spcAft>
                <a:spcPts val="0"/>
              </a:spcAft>
              <a:buClr>
                <a:schemeClr val="dk2"/>
              </a:buClr>
              <a:buSzPts val="1700"/>
              <a:buFont typeface="Trebuchet MS"/>
              <a:buChar char="»"/>
              <a:defRPr/>
            </a:lvl9pPr>
          </a:lstStyle>
          <a:p>
            <a:endParaRPr/>
          </a:p>
        </p:txBody>
      </p:sp>
      <p:sp>
        <p:nvSpPr>
          <p:cNvPr id="238" name="Google Shape;238;p108"/>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 Side by Side Compare">
  <p:cSld name="1 Side by Side Compare">
    <p:spTree>
      <p:nvGrpSpPr>
        <p:cNvPr id="1" name="Shape 239"/>
        <p:cNvGrpSpPr/>
        <p:nvPr/>
      </p:nvGrpSpPr>
      <p:grpSpPr>
        <a:xfrm>
          <a:off x="0" y="0"/>
          <a:ext cx="0" cy="0"/>
          <a:chOff x="0" y="0"/>
          <a:chExt cx="0" cy="0"/>
        </a:xfrm>
      </p:grpSpPr>
      <p:sp>
        <p:nvSpPr>
          <p:cNvPr id="240" name="Google Shape;240;p109"/>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sz="4800">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
        <p:nvSpPr>
          <p:cNvPr id="241" name="Google Shape;241;p109"/>
          <p:cNvSpPr txBox="1">
            <a:spLocks noGrp="1"/>
          </p:cNvSpPr>
          <p:nvPr>
            <p:ph type="body" idx="1"/>
          </p:nvPr>
        </p:nvSpPr>
        <p:spPr>
          <a:xfrm>
            <a:off x="861250"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Font typeface="Trebuchet MS"/>
              <a:buChar char="»"/>
              <a:defRPr/>
            </a:lvl6pPr>
            <a:lvl7pPr marL="3200400" lvl="6" indent="-342900" algn="l">
              <a:lnSpc>
                <a:spcPct val="100000"/>
              </a:lnSpc>
              <a:spcBef>
                <a:spcPts val="360"/>
              </a:spcBef>
              <a:spcAft>
                <a:spcPts val="0"/>
              </a:spcAft>
              <a:buClr>
                <a:schemeClr val="dk2"/>
              </a:buClr>
              <a:buSzPts val="1800"/>
              <a:buFont typeface="Trebuchet MS"/>
              <a:buChar char="»"/>
              <a:defRPr/>
            </a:lvl7pPr>
            <a:lvl8pPr marL="3657600" lvl="7" indent="-342900" algn="l">
              <a:lnSpc>
                <a:spcPct val="100000"/>
              </a:lnSpc>
              <a:spcBef>
                <a:spcPts val="360"/>
              </a:spcBef>
              <a:spcAft>
                <a:spcPts val="0"/>
              </a:spcAft>
              <a:buClr>
                <a:schemeClr val="dk2"/>
              </a:buClr>
              <a:buSzPts val="1800"/>
              <a:buFont typeface="Trebuchet MS"/>
              <a:buChar char="»"/>
              <a:defRPr/>
            </a:lvl8pPr>
            <a:lvl9pPr marL="4114800" lvl="8" indent="-342900" algn="l">
              <a:lnSpc>
                <a:spcPct val="100000"/>
              </a:lnSpc>
              <a:spcBef>
                <a:spcPts val="360"/>
              </a:spcBef>
              <a:spcAft>
                <a:spcPts val="0"/>
              </a:spcAft>
              <a:buClr>
                <a:schemeClr val="dk2"/>
              </a:buClr>
              <a:buSzPts val="1800"/>
              <a:buFont typeface="Trebuchet MS"/>
              <a:buChar char="»"/>
              <a:defRPr/>
            </a:lvl9pPr>
          </a:lstStyle>
          <a:p>
            <a:endParaRPr/>
          </a:p>
        </p:txBody>
      </p:sp>
      <p:sp>
        <p:nvSpPr>
          <p:cNvPr id="242" name="Google Shape;242;p109"/>
          <p:cNvSpPr txBox="1">
            <a:spLocks noGrp="1"/>
          </p:cNvSpPr>
          <p:nvPr>
            <p:ph type="body" idx="2"/>
          </p:nvPr>
        </p:nvSpPr>
        <p:spPr>
          <a:xfrm>
            <a:off x="830580"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Font typeface="Trebuchet MS"/>
              <a:buChar char="»"/>
              <a:defRPr/>
            </a:lvl6pPr>
            <a:lvl7pPr marL="3200400" lvl="6" indent="-342900" algn="l">
              <a:lnSpc>
                <a:spcPct val="100000"/>
              </a:lnSpc>
              <a:spcBef>
                <a:spcPts val="360"/>
              </a:spcBef>
              <a:spcAft>
                <a:spcPts val="0"/>
              </a:spcAft>
              <a:buClr>
                <a:schemeClr val="dk2"/>
              </a:buClr>
              <a:buSzPts val="1800"/>
              <a:buFont typeface="Trebuchet MS"/>
              <a:buChar char="»"/>
              <a:defRPr/>
            </a:lvl7pPr>
            <a:lvl8pPr marL="3657600" lvl="7" indent="-342900" algn="l">
              <a:lnSpc>
                <a:spcPct val="100000"/>
              </a:lnSpc>
              <a:spcBef>
                <a:spcPts val="360"/>
              </a:spcBef>
              <a:spcAft>
                <a:spcPts val="0"/>
              </a:spcAft>
              <a:buClr>
                <a:schemeClr val="dk2"/>
              </a:buClr>
              <a:buSzPts val="1800"/>
              <a:buFont typeface="Trebuchet MS"/>
              <a:buChar char="»"/>
              <a:defRPr/>
            </a:lvl8pPr>
            <a:lvl9pPr marL="4114800" lvl="8" indent="-342900" algn="l">
              <a:lnSpc>
                <a:spcPct val="100000"/>
              </a:lnSpc>
              <a:spcBef>
                <a:spcPts val="360"/>
              </a:spcBef>
              <a:spcAft>
                <a:spcPts val="0"/>
              </a:spcAft>
              <a:buClr>
                <a:schemeClr val="dk2"/>
              </a:buClr>
              <a:buSzPts val="1800"/>
              <a:buFont typeface="Trebuchet MS"/>
              <a:buChar char="»"/>
              <a:defRPr/>
            </a:lvl9pPr>
          </a:lstStyle>
          <a:p>
            <a:endParaRPr/>
          </a:p>
        </p:txBody>
      </p:sp>
      <p:sp>
        <p:nvSpPr>
          <p:cNvPr id="243" name="Google Shape;243;p109"/>
          <p:cNvSpPr txBox="1">
            <a:spLocks noGrp="1"/>
          </p:cNvSpPr>
          <p:nvPr>
            <p:ph type="body" idx="3"/>
          </p:nvPr>
        </p:nvSpPr>
        <p:spPr>
          <a:xfrm>
            <a:off x="9379388"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Font typeface="Trebuchet MS"/>
              <a:buChar char="»"/>
              <a:defRPr/>
            </a:lvl6pPr>
            <a:lvl7pPr marL="3200400" lvl="6" indent="-342900" algn="l">
              <a:lnSpc>
                <a:spcPct val="100000"/>
              </a:lnSpc>
              <a:spcBef>
                <a:spcPts val="360"/>
              </a:spcBef>
              <a:spcAft>
                <a:spcPts val="0"/>
              </a:spcAft>
              <a:buClr>
                <a:schemeClr val="dk2"/>
              </a:buClr>
              <a:buSzPts val="1800"/>
              <a:buFont typeface="Trebuchet MS"/>
              <a:buChar char="»"/>
              <a:defRPr/>
            </a:lvl7pPr>
            <a:lvl8pPr marL="3657600" lvl="7" indent="-342900" algn="l">
              <a:lnSpc>
                <a:spcPct val="100000"/>
              </a:lnSpc>
              <a:spcBef>
                <a:spcPts val="360"/>
              </a:spcBef>
              <a:spcAft>
                <a:spcPts val="0"/>
              </a:spcAft>
              <a:buClr>
                <a:schemeClr val="dk2"/>
              </a:buClr>
              <a:buSzPts val="1800"/>
              <a:buFont typeface="Trebuchet MS"/>
              <a:buChar char="»"/>
              <a:defRPr/>
            </a:lvl8pPr>
            <a:lvl9pPr marL="4114800" lvl="8" indent="-342900" algn="l">
              <a:lnSpc>
                <a:spcPct val="100000"/>
              </a:lnSpc>
              <a:spcBef>
                <a:spcPts val="360"/>
              </a:spcBef>
              <a:spcAft>
                <a:spcPts val="0"/>
              </a:spcAft>
              <a:buClr>
                <a:schemeClr val="dk2"/>
              </a:buClr>
              <a:buSzPts val="1800"/>
              <a:buFont typeface="Trebuchet MS"/>
              <a:buChar char="»"/>
              <a:defRPr/>
            </a:lvl9pPr>
          </a:lstStyle>
          <a:p>
            <a:endParaRPr/>
          </a:p>
        </p:txBody>
      </p:sp>
      <p:sp>
        <p:nvSpPr>
          <p:cNvPr id="244" name="Google Shape;244;p109"/>
          <p:cNvSpPr txBox="1">
            <a:spLocks noGrp="1"/>
          </p:cNvSpPr>
          <p:nvPr>
            <p:ph type="body" idx="4"/>
          </p:nvPr>
        </p:nvSpPr>
        <p:spPr>
          <a:xfrm>
            <a:off x="9348718"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Font typeface="Trebuchet MS"/>
              <a:buChar char="»"/>
              <a:defRPr/>
            </a:lvl6pPr>
            <a:lvl7pPr marL="3200400" lvl="6" indent="-342900" algn="l">
              <a:lnSpc>
                <a:spcPct val="100000"/>
              </a:lnSpc>
              <a:spcBef>
                <a:spcPts val="360"/>
              </a:spcBef>
              <a:spcAft>
                <a:spcPts val="0"/>
              </a:spcAft>
              <a:buClr>
                <a:schemeClr val="dk2"/>
              </a:buClr>
              <a:buSzPts val="1800"/>
              <a:buFont typeface="Trebuchet MS"/>
              <a:buChar char="»"/>
              <a:defRPr/>
            </a:lvl7pPr>
            <a:lvl8pPr marL="3657600" lvl="7" indent="-342900" algn="l">
              <a:lnSpc>
                <a:spcPct val="100000"/>
              </a:lnSpc>
              <a:spcBef>
                <a:spcPts val="360"/>
              </a:spcBef>
              <a:spcAft>
                <a:spcPts val="0"/>
              </a:spcAft>
              <a:buClr>
                <a:schemeClr val="dk2"/>
              </a:buClr>
              <a:buSzPts val="1800"/>
              <a:buFont typeface="Trebuchet MS"/>
              <a:buChar char="»"/>
              <a:defRPr/>
            </a:lvl8pPr>
            <a:lvl9pPr marL="4114800" lvl="8" indent="-342900" algn="l">
              <a:lnSpc>
                <a:spcPct val="100000"/>
              </a:lnSpc>
              <a:spcBef>
                <a:spcPts val="360"/>
              </a:spcBef>
              <a:spcAft>
                <a:spcPts val="0"/>
              </a:spcAft>
              <a:buClr>
                <a:schemeClr val="dk2"/>
              </a:buClr>
              <a:buSzPts val="18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50"/>
        <p:cNvGrpSpPr/>
        <p:nvPr/>
      </p:nvGrpSpPr>
      <p:grpSpPr>
        <a:xfrm>
          <a:off x="0" y="0"/>
          <a:ext cx="0" cy="0"/>
          <a:chOff x="0" y="0"/>
          <a:chExt cx="0" cy="0"/>
        </a:xfrm>
      </p:grpSpPr>
      <p:sp>
        <p:nvSpPr>
          <p:cNvPr id="251" name="Google Shape;251;p96"/>
          <p:cNvSpPr/>
          <p:nvPr/>
        </p:nvSpPr>
        <p:spPr>
          <a:xfrm>
            <a:off x="0" y="0"/>
            <a:ext cx="18288000" cy="10287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52" name="Google Shape;252;p96"/>
          <p:cNvPicPr preferRelativeResize="0"/>
          <p:nvPr/>
        </p:nvPicPr>
        <p:blipFill rotWithShape="1">
          <a:blip r:embed="rId2">
            <a:alphaModFix/>
          </a:blip>
          <a:srcRect l="-5218" t="22933" r="58849" b="-4267"/>
          <a:stretch/>
        </p:blipFill>
        <p:spPr>
          <a:xfrm rot="10800000" flipH="1">
            <a:off x="0" y="0"/>
            <a:ext cx="18288000" cy="10287000"/>
          </a:xfrm>
          <a:prstGeom prst="rect">
            <a:avLst/>
          </a:prstGeom>
          <a:noFill/>
          <a:ln>
            <a:noFill/>
          </a:ln>
        </p:spPr>
      </p:pic>
      <p:sp>
        <p:nvSpPr>
          <p:cNvPr id="253" name="Google Shape;253;p96"/>
          <p:cNvSpPr/>
          <p:nvPr/>
        </p:nvSpPr>
        <p:spPr>
          <a:xfrm>
            <a:off x="0" y="0"/>
            <a:ext cx="18288000" cy="102870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96"/>
          <p:cNvSpPr/>
          <p:nvPr/>
        </p:nvSpPr>
        <p:spPr>
          <a:xfrm>
            <a:off x="0" y="0"/>
            <a:ext cx="18288000" cy="102870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96"/>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56"/>
        <p:cNvGrpSpPr/>
        <p:nvPr/>
      </p:nvGrpSpPr>
      <p:grpSpPr>
        <a:xfrm>
          <a:off x="0" y="0"/>
          <a:ext cx="0" cy="0"/>
          <a:chOff x="0" y="0"/>
          <a:chExt cx="0" cy="0"/>
        </a:xfrm>
      </p:grpSpPr>
      <p:pic>
        <p:nvPicPr>
          <p:cNvPr id="257" name="Google Shape;257;p133"/>
          <p:cNvPicPr preferRelativeResize="0"/>
          <p:nvPr/>
        </p:nvPicPr>
        <p:blipFill rotWithShape="1">
          <a:blip r:embed="rId2">
            <a:alphaModFix/>
          </a:blip>
          <a:srcRect/>
          <a:stretch/>
        </p:blipFill>
        <p:spPr>
          <a:xfrm>
            <a:off x="0" y="0"/>
            <a:ext cx="18288000" cy="10287000"/>
          </a:xfrm>
          <a:prstGeom prst="rect">
            <a:avLst/>
          </a:prstGeom>
          <a:noFill/>
          <a:ln>
            <a:noFill/>
          </a:ln>
        </p:spPr>
      </p:pic>
      <p:pic>
        <p:nvPicPr>
          <p:cNvPr id="258" name="Google Shape;258;p133" descr="A picture containing text&#10;&#10;Description automatically generated"/>
          <p:cNvPicPr preferRelativeResize="0"/>
          <p:nvPr/>
        </p:nvPicPr>
        <p:blipFill rotWithShape="1">
          <a:blip r:embed="rId3">
            <a:alphaModFix/>
          </a:blip>
          <a:srcRect/>
          <a:stretch/>
        </p:blipFill>
        <p:spPr>
          <a:xfrm>
            <a:off x="945749" y="3160775"/>
            <a:ext cx="2669325" cy="2164380"/>
          </a:xfrm>
          <a:prstGeom prst="rect">
            <a:avLst/>
          </a:prstGeom>
          <a:noFill/>
          <a:ln>
            <a:noFill/>
          </a:ln>
        </p:spPr>
      </p:pic>
      <p:sp>
        <p:nvSpPr>
          <p:cNvPr id="259" name="Google Shape;259;p133"/>
          <p:cNvSpPr txBox="1">
            <a:spLocks noGrp="1"/>
          </p:cNvSpPr>
          <p:nvPr>
            <p:ph type="subTitle" idx="1"/>
          </p:nvPr>
        </p:nvSpPr>
        <p:spPr>
          <a:xfrm>
            <a:off x="1143000" y="8290560"/>
            <a:ext cx="9692640" cy="47705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SzPts val="2333"/>
              <a:buFont typeface="Trebuchet MS"/>
              <a:buNone/>
              <a:defRPr sz="2333"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60" name="Google Shape;260;p133"/>
          <p:cNvSpPr txBox="1">
            <a:spLocks noGrp="1"/>
          </p:cNvSpPr>
          <p:nvPr>
            <p:ph type="title"/>
          </p:nvPr>
        </p:nvSpPr>
        <p:spPr>
          <a:xfrm>
            <a:off x="1143000" y="6705601"/>
            <a:ext cx="9692640" cy="163809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35"/>
        <p:cNvGrpSpPr/>
        <p:nvPr/>
      </p:nvGrpSpPr>
      <p:grpSpPr>
        <a:xfrm>
          <a:off x="0" y="0"/>
          <a:ext cx="0" cy="0"/>
          <a:chOff x="0" y="0"/>
          <a:chExt cx="0" cy="0"/>
        </a:xfrm>
      </p:grpSpPr>
      <p:sp>
        <p:nvSpPr>
          <p:cNvPr id="36" name="Google Shape;36;p94"/>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94"/>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chemeClr val="accent4"/>
                </a:solidFill>
                <a:latin typeface="Calibri"/>
                <a:ea typeface="Calibri"/>
                <a:cs typeface="Calibri"/>
                <a:sym typeface="Calibri"/>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chemeClr val="accent4"/>
                </a:solidFill>
                <a:latin typeface="Calibri"/>
                <a:ea typeface="Calibri"/>
                <a:cs typeface="Calibri"/>
                <a:sym typeface="Calibri"/>
              </a:defRPr>
            </a:lvl2pPr>
            <a:lvl3pPr marL="1371600" marR="0" lvl="2" indent="-228600" algn="l" rtl="0">
              <a:lnSpc>
                <a:spcPct val="90000"/>
              </a:lnSpc>
              <a:spcBef>
                <a:spcPts val="1500"/>
              </a:spcBef>
              <a:spcAft>
                <a:spcPts val="0"/>
              </a:spcAft>
              <a:buClr>
                <a:schemeClr val="dk1"/>
              </a:buClr>
              <a:buSzPts val="1800"/>
              <a:buFont typeface="Trebuchet MS"/>
              <a:buNone/>
              <a:defRPr sz="1800" b="0" i="0" u="none" strike="noStrike" cap="none">
                <a:solidFill>
                  <a:schemeClr val="accent4"/>
                </a:solidFill>
                <a:latin typeface="Calibri"/>
                <a:ea typeface="Calibri"/>
                <a:cs typeface="Calibri"/>
                <a:sym typeface="Calibri"/>
              </a:defRPr>
            </a:lvl3pPr>
            <a:lvl4pPr marL="1828800" marR="0" lvl="3" indent="-419100" algn="l" rtl="0">
              <a:lnSpc>
                <a:spcPct val="100000"/>
              </a:lnSpc>
              <a:spcBef>
                <a:spcPts val="1500"/>
              </a:spcBef>
              <a:spcAft>
                <a:spcPts val="0"/>
              </a:spcAft>
              <a:buClr>
                <a:schemeClr val="dk1"/>
              </a:buClr>
              <a:buSzPts val="3000"/>
              <a:buFont typeface="Noto Sans Symbols"/>
              <a:buChar char="▪"/>
              <a:defRPr sz="3000" b="0" i="0" u="none" strike="noStrike" cap="none">
                <a:solidFill>
                  <a:schemeClr val="lt1"/>
                </a:solidFill>
                <a:latin typeface="Calibri"/>
                <a:ea typeface="Calibri"/>
                <a:cs typeface="Calibri"/>
                <a:sym typeface="Calibri"/>
              </a:defRPr>
            </a:lvl4pPr>
            <a:lvl5pPr marL="2286000" marR="0" lvl="4" indent="-440245" algn="l" rtl="0">
              <a:lnSpc>
                <a:spcPct val="100000"/>
              </a:lnSpc>
              <a:spcBef>
                <a:spcPts val="667"/>
              </a:spcBef>
              <a:spcAft>
                <a:spcPts val="0"/>
              </a:spcAft>
              <a:buClr>
                <a:schemeClr val="dk1"/>
              </a:buClr>
              <a:buSzPts val="3333"/>
              <a:buFont typeface="Noto Sans Symbols"/>
              <a:buChar char="▪"/>
              <a:defRPr sz="27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2"/>
              </a:buClr>
              <a:buSzPts val="1800"/>
              <a:buFont typeface="Arial"/>
              <a:buChar char="»"/>
              <a:defRPr sz="27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2"/>
              </a:buClr>
              <a:buSzPts val="1800"/>
              <a:buFont typeface="Arial"/>
              <a:buChar char="»"/>
              <a:defRPr sz="27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2"/>
              </a:buClr>
              <a:buSzPts val="1800"/>
              <a:buFont typeface="Arial"/>
              <a:buChar char="»"/>
              <a:defRPr sz="27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2"/>
              </a:buClr>
              <a:buSzPts val="18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38" name="Google Shape;38;p94"/>
          <p:cNvSpPr/>
          <p:nvPr/>
        </p:nvSpPr>
        <p:spPr>
          <a:xfrm>
            <a:off x="16446823" y="9716467"/>
            <a:ext cx="1841178"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 name="Google Shape;39;p94"/>
          <p:cNvSpPr txBox="1">
            <a:spLocks noGrp="1"/>
          </p:cNvSpPr>
          <p:nvPr>
            <p:ph type="body" idx="2"/>
          </p:nvPr>
        </p:nvSpPr>
        <p:spPr>
          <a:xfrm>
            <a:off x="830580" y="1931746"/>
            <a:ext cx="16626841" cy="45417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500"/>
              </a:spcBef>
              <a:spcAft>
                <a:spcPts val="0"/>
              </a:spcAft>
              <a:buClr>
                <a:schemeClr val="lt2"/>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500"/>
              </a:spcBef>
              <a:spcAft>
                <a:spcPts val="0"/>
              </a:spcAft>
              <a:buClr>
                <a:schemeClr val="lt2"/>
              </a:buClr>
              <a:buSzPts val="4667"/>
              <a:buFont typeface="Trebuchet MS"/>
              <a:buNone/>
              <a:defRPr sz="4667"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500"/>
              </a:spcBef>
              <a:spcAft>
                <a:spcPts val="0"/>
              </a:spcAft>
              <a:buClr>
                <a:schemeClr val="lt2"/>
              </a:buClr>
              <a:buSzPts val="4667"/>
              <a:buFont typeface="Trebuchet MS"/>
              <a:buNone/>
              <a:defRPr sz="4667"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500"/>
              </a:spcBef>
              <a:spcAft>
                <a:spcPts val="0"/>
              </a:spcAft>
              <a:buClr>
                <a:schemeClr val="lt2"/>
              </a:buClr>
              <a:buSzPts val="4667"/>
              <a:buFont typeface="Trebuchet MS"/>
              <a:buNone/>
              <a:defRPr sz="4667"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933"/>
              </a:spcBef>
              <a:spcAft>
                <a:spcPts val="0"/>
              </a:spcAft>
              <a:buClr>
                <a:schemeClr val="lt2"/>
              </a:buClr>
              <a:buSzPts val="4667"/>
              <a:buFont typeface="Trebuchet MS"/>
              <a:buNone/>
              <a:defRPr sz="4667" b="0" i="0" u="none" strike="noStrike" cap="none">
                <a:solidFill>
                  <a:schemeClr val="lt2"/>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Arial"/>
              <a:buChar char="»"/>
              <a:defRPr sz="27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2"/>
              </a:buClr>
              <a:buSzPts val="1800"/>
              <a:buFont typeface="Arial"/>
              <a:buChar char="»"/>
              <a:defRPr sz="27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2"/>
              </a:buClr>
              <a:buSzPts val="1800"/>
              <a:buFont typeface="Arial"/>
              <a:buChar char="»"/>
              <a:defRPr sz="27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2"/>
              </a:buClr>
              <a:buSzPts val="18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261"/>
        <p:cNvGrpSpPr/>
        <p:nvPr/>
      </p:nvGrpSpPr>
      <p:grpSpPr>
        <a:xfrm>
          <a:off x="0" y="0"/>
          <a:ext cx="0" cy="0"/>
          <a:chOff x="0" y="0"/>
          <a:chExt cx="0" cy="0"/>
        </a:xfrm>
      </p:grpSpPr>
      <p:pic>
        <p:nvPicPr>
          <p:cNvPr id="262" name="Google Shape;262;p134" descr="A close up of a spider&#10;&#10;Description automatically generated"/>
          <p:cNvPicPr preferRelativeResize="0"/>
          <p:nvPr/>
        </p:nvPicPr>
        <p:blipFill rotWithShape="1">
          <a:blip r:embed="rId2">
            <a:alphaModFix/>
          </a:blip>
          <a:srcRect/>
          <a:stretch/>
        </p:blipFill>
        <p:spPr>
          <a:xfrm>
            <a:off x="0" y="0"/>
            <a:ext cx="18288000" cy="10287000"/>
          </a:xfrm>
          <a:prstGeom prst="rect">
            <a:avLst/>
          </a:prstGeom>
          <a:noFill/>
          <a:ln>
            <a:noFill/>
          </a:ln>
        </p:spPr>
      </p:pic>
      <p:pic>
        <p:nvPicPr>
          <p:cNvPr id="263" name="Google Shape;263;p134" descr="A picture containing text&#10;&#10;Description automatically generated"/>
          <p:cNvPicPr preferRelativeResize="0"/>
          <p:nvPr/>
        </p:nvPicPr>
        <p:blipFill rotWithShape="1">
          <a:blip r:embed="rId3">
            <a:alphaModFix/>
          </a:blip>
          <a:srcRect/>
          <a:stretch/>
        </p:blipFill>
        <p:spPr>
          <a:xfrm>
            <a:off x="14856483" y="7394108"/>
            <a:ext cx="2669325" cy="21643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64"/>
        <p:cNvGrpSpPr/>
        <p:nvPr/>
      </p:nvGrpSpPr>
      <p:grpSpPr>
        <a:xfrm>
          <a:off x="0" y="0"/>
          <a:ext cx="0" cy="0"/>
          <a:chOff x="0" y="0"/>
          <a:chExt cx="0" cy="0"/>
        </a:xfrm>
      </p:grpSpPr>
      <p:sp>
        <p:nvSpPr>
          <p:cNvPr id="265" name="Google Shape;265;p135"/>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135"/>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333"/>
              <a:buFont typeface="Trebuchet MS"/>
              <a:buNone/>
              <a:defRPr sz="2333">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67" name="Google Shape;267;p135"/>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68"/>
        <p:cNvGrpSpPr/>
        <p:nvPr/>
      </p:nvGrpSpPr>
      <p:grpSpPr>
        <a:xfrm>
          <a:off x="0" y="0"/>
          <a:ext cx="0" cy="0"/>
          <a:chOff x="0" y="0"/>
          <a:chExt cx="0" cy="0"/>
        </a:xfrm>
      </p:grpSpPr>
      <p:sp>
        <p:nvSpPr>
          <p:cNvPr id="269" name="Google Shape;269;p136"/>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136"/>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39709" algn="l">
              <a:lnSpc>
                <a:spcPct val="90000"/>
              </a:lnSpc>
              <a:spcBef>
                <a:spcPts val="1500"/>
              </a:spcBef>
              <a:spcAft>
                <a:spcPts val="0"/>
              </a:spcAft>
              <a:buClr>
                <a:schemeClr val="dk1"/>
              </a:buClr>
              <a:buSzPts val="1750"/>
              <a:buFont typeface="Trebuchet MS"/>
              <a:buChar char="•"/>
              <a:defRPr sz="2333">
                <a:solidFill>
                  <a:schemeClr val="accent4"/>
                </a:solidFill>
              </a:defRPr>
            </a:lvl1pPr>
            <a:lvl2pPr marL="914400" lvl="1" indent="-323850"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00" lvl="2" indent="-315896" algn="l">
              <a:lnSpc>
                <a:spcPct val="90000"/>
              </a:lnSpc>
              <a:spcBef>
                <a:spcPts val="1500"/>
              </a:spcBef>
              <a:spcAft>
                <a:spcPts val="0"/>
              </a:spcAft>
              <a:buClr>
                <a:schemeClr val="dk1"/>
              </a:buClr>
              <a:buSzPts val="1375"/>
              <a:buFont typeface="Trebuchet MS"/>
              <a:buChar char="•"/>
              <a:defRPr sz="1833">
                <a:solidFill>
                  <a:schemeClr val="accent4"/>
                </a:solidFill>
              </a:defRPr>
            </a:lvl3pPr>
            <a:lvl4pPr marL="1828800" lvl="3" indent="-307990" algn="l">
              <a:spcBef>
                <a:spcPts val="1500"/>
              </a:spcBef>
              <a:spcAft>
                <a:spcPts val="0"/>
              </a:spcAft>
              <a:buClr>
                <a:schemeClr val="dk1"/>
              </a:buClr>
              <a:buSzPts val="1250"/>
              <a:buFont typeface="Trebuchet MS"/>
              <a:buChar char="•"/>
              <a:defRPr sz="1667">
                <a:solidFill>
                  <a:schemeClr val="accent4"/>
                </a:solidFill>
                <a:latin typeface="Trebuchet MS"/>
                <a:ea typeface="Trebuchet MS"/>
                <a:cs typeface="Trebuchet MS"/>
                <a:sym typeface="Trebuchet MS"/>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71" name="Google Shape;271;p136"/>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272"/>
        <p:cNvGrpSpPr/>
        <p:nvPr/>
      </p:nvGrpSpPr>
      <p:grpSpPr>
        <a:xfrm>
          <a:off x="0" y="0"/>
          <a:ext cx="0" cy="0"/>
          <a:chOff x="0" y="0"/>
          <a:chExt cx="0" cy="0"/>
        </a:xfrm>
      </p:grpSpPr>
      <p:sp>
        <p:nvSpPr>
          <p:cNvPr id="273" name="Google Shape;273;p137"/>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13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333"/>
              <a:buFont typeface="Trebuchet MS"/>
              <a:buNone/>
              <a:defRPr sz="2333">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75" name="Google Shape;275;p137"/>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76" name="Google Shape;276;p137"/>
          <p:cNvSpPr/>
          <p:nvPr/>
        </p:nvSpPr>
        <p:spPr>
          <a:xfrm>
            <a:off x="280472" y="9626425"/>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1167"/>
              <a:buFont typeface="Trebuchet MS"/>
              <a:buNone/>
            </a:pPr>
            <a:r>
              <a:rPr lang="en-US" sz="1167"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277"/>
        <p:cNvGrpSpPr/>
        <p:nvPr/>
      </p:nvGrpSpPr>
      <p:grpSpPr>
        <a:xfrm>
          <a:off x="0" y="0"/>
          <a:ext cx="0" cy="0"/>
          <a:chOff x="0" y="0"/>
          <a:chExt cx="0" cy="0"/>
        </a:xfrm>
      </p:grpSpPr>
      <p:sp>
        <p:nvSpPr>
          <p:cNvPr id="278" name="Google Shape;278;p138"/>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9" name="Google Shape;279;p138"/>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333"/>
              <a:buFont typeface="Trebuchet MS"/>
              <a:buNone/>
              <a:defRPr sz="2333">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2000"/>
              <a:buFont typeface="Trebuchet MS"/>
              <a:buNone/>
              <a:defRPr sz="2000">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0" name="Google Shape;280;p138"/>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1" name="Google Shape;281;p138"/>
          <p:cNvSpPr/>
          <p:nvPr/>
        </p:nvSpPr>
        <p:spPr>
          <a:xfrm>
            <a:off x="16446823" y="9716467"/>
            <a:ext cx="1841178"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82"/>
        <p:cNvGrpSpPr/>
        <p:nvPr/>
      </p:nvGrpSpPr>
      <p:grpSpPr>
        <a:xfrm>
          <a:off x="0" y="0"/>
          <a:ext cx="0" cy="0"/>
          <a:chOff x="0" y="0"/>
          <a:chExt cx="0" cy="0"/>
        </a:xfrm>
      </p:grpSpPr>
      <p:sp>
        <p:nvSpPr>
          <p:cNvPr id="283" name="Google Shape;283;p139"/>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39"/>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33"/>
              <a:buFont typeface="Trebuchet MS"/>
              <a:buNone/>
              <a:defRPr sz="1833">
                <a:solidFill>
                  <a:schemeClr val="accent4"/>
                </a:solidFill>
              </a:defRPr>
            </a:lvl2pPr>
            <a:lvl3pPr marL="1371600" lvl="2" indent="-228600" algn="l">
              <a:lnSpc>
                <a:spcPct val="90000"/>
              </a:lnSpc>
              <a:spcBef>
                <a:spcPts val="833"/>
              </a:spcBef>
              <a:spcAft>
                <a:spcPts val="0"/>
              </a:spcAft>
              <a:buClr>
                <a:schemeClr val="dk1"/>
              </a:buClr>
              <a:buSzPts val="1833"/>
              <a:buFont typeface="Trebuchet MS"/>
              <a:buNone/>
              <a:defRPr sz="1833">
                <a:solidFill>
                  <a:schemeClr val="accent4"/>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5" name="Google Shape;285;p139"/>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6" name="Google Shape;286;p139"/>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287"/>
        <p:cNvGrpSpPr/>
        <p:nvPr/>
      </p:nvGrpSpPr>
      <p:grpSpPr>
        <a:xfrm>
          <a:off x="0" y="0"/>
          <a:ext cx="0" cy="0"/>
          <a:chOff x="0" y="0"/>
          <a:chExt cx="0" cy="0"/>
        </a:xfrm>
      </p:grpSpPr>
      <p:sp>
        <p:nvSpPr>
          <p:cNvPr id="288" name="Google Shape;288;p140"/>
          <p:cNvSpPr txBox="1">
            <a:spLocks noGrp="1"/>
          </p:cNvSpPr>
          <p:nvPr>
            <p:ph type="title"/>
          </p:nvPr>
        </p:nvSpPr>
        <p:spPr>
          <a:xfrm>
            <a:off x="8305800" y="2997651"/>
            <a:ext cx="9067800"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140"/>
          <p:cNvSpPr txBox="1">
            <a:spLocks noGrp="1"/>
          </p:cNvSpPr>
          <p:nvPr>
            <p:ph type="body" idx="1"/>
          </p:nvPr>
        </p:nvSpPr>
        <p:spPr>
          <a:xfrm>
            <a:off x="8305800" y="4861561"/>
            <a:ext cx="9052560"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33"/>
              <a:buFont typeface="Trebuchet MS"/>
              <a:buNone/>
              <a:defRPr sz="1833">
                <a:solidFill>
                  <a:schemeClr val="accent4"/>
                </a:solidFill>
              </a:defRPr>
            </a:lvl2pPr>
            <a:lvl3pPr marL="1371600" lvl="2" indent="-228600" algn="l">
              <a:lnSpc>
                <a:spcPct val="90000"/>
              </a:lnSpc>
              <a:spcBef>
                <a:spcPts val="833"/>
              </a:spcBef>
              <a:spcAft>
                <a:spcPts val="0"/>
              </a:spcAft>
              <a:buClr>
                <a:schemeClr val="dk1"/>
              </a:buClr>
              <a:buSzPts val="1833"/>
              <a:buFont typeface="Trebuchet MS"/>
              <a:buNone/>
              <a:defRPr sz="1833">
                <a:solidFill>
                  <a:schemeClr val="accent4"/>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0" name="Google Shape;290;p140"/>
          <p:cNvSpPr txBox="1">
            <a:spLocks noGrp="1"/>
          </p:cNvSpPr>
          <p:nvPr>
            <p:ph type="body" idx="2"/>
          </p:nvPr>
        </p:nvSpPr>
        <p:spPr>
          <a:xfrm>
            <a:off x="8305800" y="3947161"/>
            <a:ext cx="9067800"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1" name="Google Shape;291;p140"/>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92"/>
        <p:cNvGrpSpPr/>
        <p:nvPr/>
      </p:nvGrpSpPr>
      <p:grpSpPr>
        <a:xfrm>
          <a:off x="0" y="0"/>
          <a:ext cx="0" cy="0"/>
          <a:chOff x="0" y="0"/>
          <a:chExt cx="0" cy="0"/>
        </a:xfrm>
      </p:grpSpPr>
      <p:pic>
        <p:nvPicPr>
          <p:cNvPr id="293" name="Google Shape;293;p141" descr="A close up of a logo&#10;&#10;Description automatically generated"/>
          <p:cNvPicPr preferRelativeResize="0"/>
          <p:nvPr/>
        </p:nvPicPr>
        <p:blipFill rotWithShape="1">
          <a:blip r:embed="rId2">
            <a:alphaModFix/>
          </a:blip>
          <a:srcRect/>
          <a:stretch/>
        </p:blipFill>
        <p:spPr>
          <a:xfrm>
            <a:off x="0" y="0"/>
            <a:ext cx="18288000"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4"/>
        <p:cNvGrpSpPr/>
        <p:nvPr/>
      </p:nvGrpSpPr>
      <p:grpSpPr>
        <a:xfrm>
          <a:off x="0" y="0"/>
          <a:ext cx="0" cy="0"/>
          <a:chOff x="0" y="0"/>
          <a:chExt cx="0" cy="0"/>
        </a:xfrm>
      </p:grpSpPr>
      <p:sp>
        <p:nvSpPr>
          <p:cNvPr id="295" name="Google Shape;295;p142"/>
          <p:cNvSpPr/>
          <p:nvPr/>
        </p:nvSpPr>
        <p:spPr>
          <a:xfrm>
            <a:off x="0" y="0"/>
            <a:ext cx="18288000"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142"/>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97"/>
        <p:cNvGrpSpPr/>
        <p:nvPr/>
      </p:nvGrpSpPr>
      <p:grpSpPr>
        <a:xfrm>
          <a:off x="0" y="0"/>
          <a:ext cx="0" cy="0"/>
          <a:chOff x="0" y="0"/>
          <a:chExt cx="0" cy="0"/>
        </a:xfrm>
      </p:grpSpPr>
      <p:pic>
        <p:nvPicPr>
          <p:cNvPr id="298" name="Google Shape;298;p143"/>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299" name="Google Shape;299;p143"/>
          <p:cNvSpPr txBox="1">
            <a:spLocks noGrp="1"/>
          </p:cNvSpPr>
          <p:nvPr>
            <p:ph type="title"/>
          </p:nvPr>
        </p:nvSpPr>
        <p:spPr>
          <a:xfrm>
            <a:off x="8290560" y="7040881"/>
            <a:ext cx="8961120" cy="2289898"/>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566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
        <p:cNvGrpSpPr/>
        <p:nvPr/>
      </p:nvGrpSpPr>
      <p:grpSpPr>
        <a:xfrm>
          <a:off x="0" y="0"/>
          <a:ext cx="0" cy="0"/>
          <a:chOff x="0" y="0"/>
          <a:chExt cx="0" cy="0"/>
        </a:xfrm>
      </p:grpSpPr>
      <p:pic>
        <p:nvPicPr>
          <p:cNvPr id="41" name="Google Shape;41;p110" descr="A high angle view of a building&#10;&#10;Description automatically generated with low confidence"/>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42" name="Google Shape;42;p110"/>
          <p:cNvSpPr/>
          <p:nvPr/>
        </p:nvSpPr>
        <p:spPr>
          <a:xfrm rot="10800000" flipH="1">
            <a:off x="0" y="-1"/>
            <a:ext cx="18288000" cy="3790952"/>
          </a:xfrm>
          <a:prstGeom prst="rect">
            <a:avLst/>
          </a:prstGeom>
          <a:gradFill>
            <a:gsLst>
              <a:gs pos="0">
                <a:srgbClr val="000000">
                  <a:alpha val="0"/>
                </a:srgbClr>
              </a:gs>
              <a:gs pos="100000">
                <a:srgbClr val="000000">
                  <a:alpha val="6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 name="Google Shape;43;p110"/>
          <p:cNvSpPr/>
          <p:nvPr/>
        </p:nvSpPr>
        <p:spPr>
          <a:xfrm>
            <a:off x="0" y="5143500"/>
            <a:ext cx="18288000" cy="5143500"/>
          </a:xfrm>
          <a:prstGeom prst="rect">
            <a:avLst/>
          </a:prstGeom>
          <a:gradFill>
            <a:gsLst>
              <a:gs pos="0">
                <a:srgbClr val="000000">
                  <a:alpha val="0"/>
                </a:srgbClr>
              </a:gs>
              <a:gs pos="100000">
                <a:srgbClr val="000000">
                  <a:alpha val="5764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 name="Google Shape;44;p110"/>
          <p:cNvPicPr preferRelativeResize="0"/>
          <p:nvPr/>
        </p:nvPicPr>
        <p:blipFill rotWithShape="1">
          <a:blip r:embed="rId3">
            <a:alphaModFix/>
          </a:blip>
          <a:srcRect/>
          <a:stretch/>
        </p:blipFill>
        <p:spPr>
          <a:xfrm>
            <a:off x="14072413" y="163308"/>
            <a:ext cx="4006038" cy="1380180"/>
          </a:xfrm>
          <a:prstGeom prst="rect">
            <a:avLst/>
          </a:prstGeom>
          <a:noFill/>
          <a:ln>
            <a:noFill/>
          </a:ln>
        </p:spPr>
      </p:pic>
      <p:sp>
        <p:nvSpPr>
          <p:cNvPr id="45" name="Google Shape;45;p110"/>
          <p:cNvSpPr txBox="1">
            <a:spLocks noGrp="1"/>
          </p:cNvSpPr>
          <p:nvPr>
            <p:ph type="ctrTitle"/>
          </p:nvPr>
        </p:nvSpPr>
        <p:spPr>
          <a:xfrm>
            <a:off x="685800" y="6949440"/>
            <a:ext cx="13716000" cy="24688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Trebuchet MS"/>
              <a:buNone/>
              <a:defRPr sz="4000" b="1" cap="none">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10"/>
          <p:cNvSpPr txBox="1">
            <a:spLocks noGrp="1"/>
          </p:cNvSpPr>
          <p:nvPr>
            <p:ph type="subTitle" idx="1"/>
          </p:nvPr>
        </p:nvSpPr>
        <p:spPr>
          <a:xfrm>
            <a:off x="685800" y="9396983"/>
            <a:ext cx="13716000" cy="85191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500"/>
              </a:spcBef>
              <a:spcAft>
                <a:spcPts val="0"/>
              </a:spcAft>
              <a:buClr>
                <a:schemeClr val="dk1"/>
              </a:buClr>
              <a:buSzPts val="2700"/>
              <a:buFont typeface="Arial"/>
              <a:buNone/>
              <a:defRPr sz="2700" b="0" i="0" u="none" strike="noStrike" cap="none">
                <a:solidFill>
                  <a:schemeClr val="dk1"/>
                </a:solidFill>
                <a:latin typeface="Trebuchet MS"/>
                <a:ea typeface="Trebuchet MS"/>
                <a:cs typeface="Trebuchet MS"/>
                <a:sym typeface="Trebuchet MS"/>
              </a:defRPr>
            </a:lvl1pPr>
            <a:lvl2pPr marR="0" lvl="1" algn="ctr" rtl="0">
              <a:lnSpc>
                <a:spcPct val="90000"/>
              </a:lnSpc>
              <a:spcBef>
                <a:spcPts val="75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2pPr>
            <a:lvl3pPr marR="0" lvl="2" algn="ctr" rtl="0">
              <a:lnSpc>
                <a:spcPct val="90000"/>
              </a:lnSpc>
              <a:spcBef>
                <a:spcPts val="75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3pPr>
            <a:lvl4pPr marR="0" lvl="3" algn="ctr"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4pPr>
            <a:lvl5pPr marR="0" lvl="4" algn="ctr"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5pPr>
            <a:lvl6pPr marR="0" lvl="5" algn="ctr"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6pPr>
            <a:lvl7pPr marR="0" lvl="6" algn="ctr"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7pPr>
            <a:lvl8pPr marR="0" lvl="7" algn="ctr"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8pPr>
            <a:lvl9pPr marR="0" lvl="8" algn="ctr"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300"/>
        <p:cNvGrpSpPr/>
        <p:nvPr/>
      </p:nvGrpSpPr>
      <p:grpSpPr>
        <a:xfrm>
          <a:off x="0" y="0"/>
          <a:ext cx="0" cy="0"/>
          <a:chOff x="0" y="0"/>
          <a:chExt cx="0" cy="0"/>
        </a:xfrm>
      </p:grpSpPr>
      <p:grpSp>
        <p:nvGrpSpPr>
          <p:cNvPr id="301" name="Google Shape;301;p144"/>
          <p:cNvGrpSpPr/>
          <p:nvPr/>
        </p:nvGrpSpPr>
        <p:grpSpPr>
          <a:xfrm>
            <a:off x="-2212179" y="-674776"/>
            <a:ext cx="22711115" cy="11638877"/>
            <a:chOff x="-1327308" y="-404865"/>
            <a:chExt cx="13626669" cy="6983326"/>
          </a:xfrm>
        </p:grpSpPr>
        <p:sp>
          <p:nvSpPr>
            <p:cNvPr id="302" name="Google Shape;302;p144"/>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144"/>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144"/>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144"/>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144"/>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144"/>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144"/>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144"/>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144"/>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144"/>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144"/>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144"/>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144"/>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144"/>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144"/>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144"/>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144"/>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144"/>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144"/>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144"/>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144"/>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144"/>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144"/>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144"/>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144"/>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144"/>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144"/>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144"/>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144"/>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1" name="Google Shape;331;p144"/>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144"/>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144"/>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144"/>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144"/>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144"/>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144"/>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8" name="Google Shape;338;p144"/>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144"/>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0" name="Google Shape;340;p144"/>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144"/>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2" name="Google Shape;342;p144"/>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3" name="Google Shape;343;p144"/>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4" name="Google Shape;344;p144"/>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5" name="Google Shape;345;p144"/>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144"/>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7" name="Google Shape;347;p144"/>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8" name="Google Shape;348;p144"/>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144"/>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0" name="Google Shape;350;p144"/>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44"/>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2" name="Google Shape;352;p144"/>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144"/>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4" name="Google Shape;354;p144"/>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5" name="Google Shape;355;p144"/>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6" name="Google Shape;356;p144"/>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44"/>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44"/>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44"/>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44"/>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44"/>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44"/>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3" name="Google Shape;363;p144"/>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4" name="Google Shape;364;p144"/>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5" name="Google Shape;365;p144"/>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6" name="Google Shape;366;p144"/>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7" name="Google Shape;367;p144"/>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8" name="Google Shape;368;p144"/>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9" name="Google Shape;369;p144"/>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144"/>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1" name="Google Shape;371;p144"/>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2" name="Google Shape;372;p144"/>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3" name="Google Shape;373;p144"/>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4" name="Google Shape;374;p144"/>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5" name="Google Shape;375;p144"/>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6" name="Google Shape;376;p144"/>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7" name="Google Shape;377;p144"/>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8" name="Google Shape;378;p144"/>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79" name="Google Shape;379;p144"/>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0" name="Google Shape;380;p144"/>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1" name="Google Shape;381;p144"/>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2" name="Google Shape;382;p144"/>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3" name="Google Shape;383;p144"/>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4" name="Google Shape;384;p144"/>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5" name="Google Shape;385;p144"/>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6" name="Google Shape;386;p144"/>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7" name="Google Shape;387;p144"/>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8" name="Google Shape;388;p144"/>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144"/>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144"/>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1" name="Google Shape;391;p144"/>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2" name="Google Shape;392;p144"/>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3" name="Google Shape;393;p144"/>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4" name="Google Shape;394;p144"/>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5" name="Google Shape;395;p144"/>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6" name="Google Shape;396;p144"/>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144"/>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8" name="Google Shape;398;p144"/>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9" name="Google Shape;399;p144"/>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0" name="Google Shape;400;p144"/>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1" name="Google Shape;401;p144"/>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2" name="Google Shape;402;p144"/>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3" name="Google Shape;403;p144"/>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4" name="Google Shape;404;p144"/>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5" name="Google Shape;405;p144"/>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6" name="Google Shape;406;p144"/>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7" name="Google Shape;407;p144"/>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8" name="Google Shape;408;p144"/>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9" name="Google Shape;409;p144"/>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0" name="Google Shape;410;p144"/>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1" name="Google Shape;411;p144"/>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2" name="Google Shape;412;p144"/>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3" name="Google Shape;413;p144"/>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4" name="Google Shape;414;p144"/>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5" name="Google Shape;415;p144"/>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6" name="Google Shape;416;p144"/>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7" name="Google Shape;417;p144"/>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8" name="Google Shape;418;p144"/>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19" name="Google Shape;419;p144"/>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0" name="Google Shape;420;p144"/>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1" name="Google Shape;421;p144"/>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2" name="Google Shape;422;p144"/>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3" name="Google Shape;423;p144"/>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4" name="Google Shape;424;p144"/>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5" name="Google Shape;425;p144"/>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144"/>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7" name="Google Shape;427;p144"/>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8" name="Google Shape;428;p144"/>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9" name="Google Shape;429;p144"/>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0" name="Google Shape;430;p144"/>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1" name="Google Shape;431;p144"/>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2" name="Google Shape;432;p144"/>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3" name="Google Shape;433;p144"/>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4" name="Google Shape;434;p144"/>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5" name="Google Shape;435;p144"/>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6" name="Google Shape;436;p144"/>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7" name="Google Shape;437;p144"/>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8" name="Google Shape;438;p144"/>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144"/>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0" name="Google Shape;440;p144"/>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1" name="Google Shape;441;p144"/>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2" name="Google Shape;442;p144"/>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3" name="Google Shape;443;p144"/>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4" name="Google Shape;444;p144"/>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5" name="Google Shape;445;p144"/>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144"/>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144"/>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8" name="Google Shape;448;p144"/>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9" name="Google Shape;449;p144"/>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0" name="Google Shape;450;p144"/>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1" name="Google Shape;451;p144"/>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2" name="Google Shape;452;p144"/>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3" name="Google Shape;453;p144"/>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4" name="Google Shape;454;p144"/>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144"/>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144"/>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7" name="Google Shape;457;p144"/>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8" name="Google Shape;458;p144"/>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9" name="Google Shape;459;p144"/>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0" name="Google Shape;460;p144"/>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144"/>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144"/>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3" name="Google Shape;463;p144"/>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4" name="Google Shape;464;p144"/>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5" name="Google Shape;465;p144"/>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6" name="Google Shape;466;p144"/>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7" name="Google Shape;467;p144"/>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8" name="Google Shape;468;p144"/>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144"/>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0" name="Google Shape;470;p144"/>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144"/>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2" name="Google Shape;472;p144"/>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144"/>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4" name="Google Shape;474;p144"/>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5" name="Google Shape;475;p144"/>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6" name="Google Shape;476;p144"/>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7" name="Google Shape;477;p144"/>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8" name="Google Shape;478;p144"/>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9" name="Google Shape;479;p144"/>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0" name="Google Shape;480;p144"/>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1" name="Google Shape;481;p144"/>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2" name="Google Shape;482;p144"/>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3" name="Google Shape;483;p144"/>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4" name="Google Shape;484;p144"/>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5" name="Google Shape;485;p144"/>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6" name="Google Shape;486;p144"/>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7" name="Google Shape;487;p144"/>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8" name="Google Shape;488;p144"/>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9" name="Google Shape;489;p144"/>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144"/>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1" name="Google Shape;491;p144"/>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2" name="Google Shape;492;p144"/>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3" name="Google Shape;493;p144"/>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4" name="Google Shape;494;p144"/>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5" name="Google Shape;495;p144"/>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6" name="Google Shape;496;p144"/>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7" name="Google Shape;497;p144"/>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8" name="Google Shape;498;p144"/>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9" name="Google Shape;499;p144"/>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0" name="Google Shape;500;p144"/>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1" name="Google Shape;501;p144"/>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2" name="Google Shape;502;p144"/>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3" name="Google Shape;503;p144"/>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144"/>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144"/>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6" name="Google Shape;506;p144"/>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144"/>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8" name="Google Shape;508;p144"/>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9" name="Google Shape;509;p144"/>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0" name="Google Shape;510;p144"/>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1" name="Google Shape;511;p144"/>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2" name="Google Shape;512;p144"/>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3" name="Google Shape;513;p144"/>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4" name="Google Shape;514;p144"/>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144"/>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144"/>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144"/>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144"/>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9" name="Google Shape;519;p144"/>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0" name="Google Shape;520;p144"/>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1" name="Google Shape;521;p144"/>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2" name="Google Shape;522;p144"/>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3" name="Google Shape;523;p144"/>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4" name="Google Shape;524;p144"/>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5" name="Google Shape;525;p144"/>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6" name="Google Shape;526;p144"/>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7" name="Google Shape;527;p144"/>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144"/>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9" name="Google Shape;529;p144"/>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0" name="Google Shape;530;p144"/>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1" name="Google Shape;531;p144"/>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2" name="Google Shape;532;p144"/>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3" name="Google Shape;533;p144"/>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144"/>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5" name="Google Shape;535;p144"/>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6" name="Google Shape;536;p144"/>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7" name="Google Shape;537;p144"/>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8" name="Google Shape;538;p144"/>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9" name="Google Shape;539;p144"/>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0" name="Google Shape;540;p144"/>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1" name="Google Shape;541;p144"/>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2" name="Google Shape;542;p144"/>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3" name="Google Shape;543;p144"/>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4" name="Google Shape;544;p144"/>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5" name="Google Shape;545;p144"/>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6" name="Google Shape;546;p144"/>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7" name="Google Shape;547;p144"/>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144"/>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144"/>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144"/>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144"/>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2" name="Google Shape;552;p144"/>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3" name="Google Shape;553;p144"/>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4" name="Google Shape;554;p144"/>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5" name="Google Shape;555;p144"/>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6" name="Google Shape;556;p144"/>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7" name="Google Shape;557;p144"/>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8" name="Google Shape;558;p144"/>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9" name="Google Shape;559;p144"/>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560" name="Google Shape;560;p144"/>
            <p:cNvGrpSpPr/>
            <p:nvPr/>
          </p:nvGrpSpPr>
          <p:grpSpPr>
            <a:xfrm>
              <a:off x="-664463" y="1060450"/>
              <a:ext cx="2884436" cy="4051302"/>
              <a:chOff x="-831850" y="581026"/>
              <a:chExt cx="3567113" cy="5010150"/>
            </a:xfrm>
          </p:grpSpPr>
          <p:sp>
            <p:nvSpPr>
              <p:cNvPr id="561" name="Google Shape;561;p144"/>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2" name="Google Shape;562;p144"/>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3" name="Google Shape;563;p144"/>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564" name="Google Shape;564;p144"/>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5" name="Google Shape;565;p144"/>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144"/>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7" name="Google Shape;567;p144"/>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68" name="Google Shape;568;p144"/>
          <p:cNvSpPr txBox="1">
            <a:spLocks noGrp="1"/>
          </p:cNvSpPr>
          <p:nvPr>
            <p:ph type="title"/>
          </p:nvPr>
        </p:nvSpPr>
        <p:spPr>
          <a:xfrm>
            <a:off x="4770120" y="6278881"/>
            <a:ext cx="12435840" cy="98488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67">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9" name="Google Shape;569;p144"/>
          <p:cNvSpPr txBox="1">
            <a:spLocks noGrp="1"/>
          </p:cNvSpPr>
          <p:nvPr>
            <p:ph type="body" idx="1"/>
          </p:nvPr>
        </p:nvSpPr>
        <p:spPr>
          <a:xfrm>
            <a:off x="4770120" y="7269481"/>
            <a:ext cx="12435840"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570"/>
        <p:cNvGrpSpPr/>
        <p:nvPr/>
      </p:nvGrpSpPr>
      <p:grpSpPr>
        <a:xfrm>
          <a:off x="0" y="0"/>
          <a:ext cx="0" cy="0"/>
          <a:chOff x="0" y="0"/>
          <a:chExt cx="0" cy="0"/>
        </a:xfrm>
      </p:grpSpPr>
      <p:sp>
        <p:nvSpPr>
          <p:cNvPr id="571" name="Google Shape;571;p145"/>
          <p:cNvSpPr/>
          <p:nvPr/>
        </p:nvSpPr>
        <p:spPr>
          <a:xfrm>
            <a:off x="16433210" y="9536605"/>
            <a:ext cx="1677580" cy="5288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72"/>
        <p:cNvGrpSpPr/>
        <p:nvPr/>
      </p:nvGrpSpPr>
      <p:grpSpPr>
        <a:xfrm>
          <a:off x="0" y="0"/>
          <a:ext cx="0" cy="0"/>
          <a:chOff x="0" y="0"/>
          <a:chExt cx="0" cy="0"/>
        </a:xfrm>
      </p:grpSpPr>
      <p:sp>
        <p:nvSpPr>
          <p:cNvPr id="573" name="Google Shape;573;p146"/>
          <p:cNvSpPr/>
          <p:nvPr/>
        </p:nvSpPr>
        <p:spPr>
          <a:xfrm>
            <a:off x="0" y="0"/>
            <a:ext cx="18288000"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574"/>
        <p:cNvGrpSpPr/>
        <p:nvPr/>
      </p:nvGrpSpPr>
      <p:grpSpPr>
        <a:xfrm>
          <a:off x="0" y="0"/>
          <a:ext cx="0" cy="0"/>
          <a:chOff x="0" y="0"/>
          <a:chExt cx="0" cy="0"/>
        </a:xfrm>
      </p:grpSpPr>
      <p:sp>
        <p:nvSpPr>
          <p:cNvPr id="575" name="Google Shape;575;p147"/>
          <p:cNvSpPr/>
          <p:nvPr/>
        </p:nvSpPr>
        <p:spPr>
          <a:xfrm>
            <a:off x="0" y="0"/>
            <a:ext cx="18288000"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6" name="Google Shape;576;p147"/>
          <p:cNvSpPr txBox="1">
            <a:spLocks noGrp="1"/>
          </p:cNvSpPr>
          <p:nvPr>
            <p:ph type="title"/>
          </p:nvPr>
        </p:nvSpPr>
        <p:spPr>
          <a:xfrm>
            <a:off x="830580" y="8615789"/>
            <a:ext cx="16626840"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77"/>
        <p:cNvGrpSpPr/>
        <p:nvPr/>
      </p:nvGrpSpPr>
      <p:grpSpPr>
        <a:xfrm>
          <a:off x="0" y="0"/>
          <a:ext cx="0" cy="0"/>
          <a:chOff x="0" y="0"/>
          <a:chExt cx="0" cy="0"/>
        </a:xfrm>
      </p:grpSpPr>
      <p:pic>
        <p:nvPicPr>
          <p:cNvPr id="578" name="Google Shape;578;p148" descr="A close up of an object&#10;&#10;Description automatically generated"/>
          <p:cNvPicPr preferRelativeResize="0"/>
          <p:nvPr/>
        </p:nvPicPr>
        <p:blipFill rotWithShape="1">
          <a:blip r:embed="rId2">
            <a:alphaModFix/>
          </a:blip>
          <a:srcRect/>
          <a:stretch/>
        </p:blipFill>
        <p:spPr>
          <a:xfrm>
            <a:off x="0" y="0"/>
            <a:ext cx="18288000"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579"/>
        <p:cNvGrpSpPr/>
        <p:nvPr/>
      </p:nvGrpSpPr>
      <p:grpSpPr>
        <a:xfrm>
          <a:off x="0" y="0"/>
          <a:ext cx="0" cy="0"/>
          <a:chOff x="0" y="0"/>
          <a:chExt cx="0" cy="0"/>
        </a:xfrm>
      </p:grpSpPr>
      <p:sp>
        <p:nvSpPr>
          <p:cNvPr id="580" name="Google Shape;580;p149"/>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sz="4667">
                <a:solidFill>
                  <a:schemeClr val="dk2"/>
                </a:solidFill>
              </a:defRPr>
            </a:lvl1pPr>
            <a:lvl2pPr lvl="1" algn="l">
              <a:spcBef>
                <a:spcPts val="0"/>
              </a:spcBef>
              <a:spcAft>
                <a:spcPts val="0"/>
              </a:spcAft>
              <a:buClr>
                <a:srgbClr val="73B900"/>
              </a:buClr>
              <a:buSzPts val="1400"/>
              <a:buFont typeface="Arial"/>
              <a:buNone/>
              <a:defRPr/>
            </a:lvl2pPr>
            <a:lvl3pPr lvl="2" algn="l">
              <a:spcBef>
                <a:spcPts val="0"/>
              </a:spcBef>
              <a:spcAft>
                <a:spcPts val="0"/>
              </a:spcAft>
              <a:buClr>
                <a:srgbClr val="73B900"/>
              </a:buClr>
              <a:buSzPts val="1400"/>
              <a:buFont typeface="Arial"/>
              <a:buNone/>
              <a:defRPr/>
            </a:lvl3pPr>
            <a:lvl4pPr lvl="3" algn="l">
              <a:spcBef>
                <a:spcPts val="0"/>
              </a:spcBef>
              <a:spcAft>
                <a:spcPts val="0"/>
              </a:spcAft>
              <a:buClr>
                <a:srgbClr val="73B900"/>
              </a:buClr>
              <a:buSzPts val="1400"/>
              <a:buFont typeface="Arial"/>
              <a:buNone/>
              <a:defRPr/>
            </a:lvl4pPr>
            <a:lvl5pPr lvl="4" algn="l">
              <a:spcBef>
                <a:spcPts val="0"/>
              </a:spcBef>
              <a:spcAft>
                <a:spcPts val="0"/>
              </a:spcAft>
              <a:buClr>
                <a:srgbClr val="73B900"/>
              </a:buClr>
              <a:buSzPts val="1400"/>
              <a:buFont typeface="Arial"/>
              <a:buNone/>
              <a:defRPr/>
            </a:lvl5pPr>
            <a:lvl6pPr lvl="5" algn="l">
              <a:spcBef>
                <a:spcPts val="0"/>
              </a:spcBef>
              <a:spcAft>
                <a:spcPts val="0"/>
              </a:spcAft>
              <a:buClr>
                <a:srgbClr val="73B900"/>
              </a:buClr>
              <a:buSzPts val="1400"/>
              <a:buFont typeface="Arial"/>
              <a:buNone/>
              <a:defRPr/>
            </a:lvl6pPr>
            <a:lvl7pPr lvl="6" algn="l">
              <a:spcBef>
                <a:spcPts val="0"/>
              </a:spcBef>
              <a:spcAft>
                <a:spcPts val="0"/>
              </a:spcAft>
              <a:buClr>
                <a:srgbClr val="73B900"/>
              </a:buClr>
              <a:buSzPts val="1400"/>
              <a:buFont typeface="Arial"/>
              <a:buNone/>
              <a:defRPr/>
            </a:lvl7pPr>
            <a:lvl8pPr lvl="7" algn="l">
              <a:spcBef>
                <a:spcPts val="0"/>
              </a:spcBef>
              <a:spcAft>
                <a:spcPts val="0"/>
              </a:spcAft>
              <a:buClr>
                <a:srgbClr val="73B900"/>
              </a:buClr>
              <a:buSzPts val="1400"/>
              <a:buFont typeface="Arial"/>
              <a:buNone/>
              <a:defRPr/>
            </a:lvl8pPr>
            <a:lvl9pPr lvl="8" algn="l">
              <a:spcBef>
                <a:spcPts val="0"/>
              </a:spcBef>
              <a:spcAft>
                <a:spcPts val="0"/>
              </a:spcAft>
              <a:buClr>
                <a:srgbClr val="73B900"/>
              </a:buClr>
              <a:buSzPts val="1400"/>
              <a:buFont typeface="Arial"/>
              <a:buNone/>
              <a:defRPr/>
            </a:lvl9pPr>
          </a:lstStyle>
          <a:p>
            <a:endParaRPr/>
          </a:p>
        </p:txBody>
      </p:sp>
      <p:sp>
        <p:nvSpPr>
          <p:cNvPr id="581" name="Google Shape;581;p149"/>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95275" algn="l">
              <a:lnSpc>
                <a:spcPct val="90000"/>
              </a:lnSpc>
              <a:spcBef>
                <a:spcPts val="1500"/>
              </a:spcBef>
              <a:spcAft>
                <a:spcPts val="0"/>
              </a:spcAft>
              <a:buClr>
                <a:schemeClr val="dk1"/>
              </a:buClr>
              <a:buSzPts val="1050"/>
              <a:buFont typeface="Trebuchet MS"/>
              <a:buChar char="•"/>
              <a:defRPr sz="2333">
                <a:solidFill>
                  <a:schemeClr val="accent4"/>
                </a:solidFill>
              </a:defRPr>
            </a:lvl1pPr>
            <a:lvl2pPr marL="914400" lvl="1" indent="-285750" algn="l">
              <a:lnSpc>
                <a:spcPct val="90000"/>
              </a:lnSpc>
              <a:spcBef>
                <a:spcPts val="1500"/>
              </a:spcBef>
              <a:spcAft>
                <a:spcPts val="0"/>
              </a:spcAft>
              <a:buClr>
                <a:schemeClr val="dk1"/>
              </a:buClr>
              <a:buSzPts val="900"/>
              <a:buFont typeface="Trebuchet MS"/>
              <a:buChar char="•"/>
              <a:defRPr sz="2000">
                <a:solidFill>
                  <a:schemeClr val="accent4"/>
                </a:solidFill>
              </a:defRPr>
            </a:lvl2pPr>
            <a:lvl3pPr marL="1371600" lvl="2" indent="-280987" algn="l">
              <a:lnSpc>
                <a:spcPct val="90000"/>
              </a:lnSpc>
              <a:spcBef>
                <a:spcPts val="1500"/>
              </a:spcBef>
              <a:spcAft>
                <a:spcPts val="0"/>
              </a:spcAft>
              <a:buClr>
                <a:schemeClr val="dk1"/>
              </a:buClr>
              <a:buSzPts val="825"/>
              <a:buFont typeface="Trebuchet MS"/>
              <a:buChar char="•"/>
              <a:defRPr sz="1833">
                <a:solidFill>
                  <a:schemeClr val="accent4"/>
                </a:solidFill>
              </a:defRPr>
            </a:lvl3pPr>
            <a:lvl4pPr marL="1828800" lvl="3" indent="-276225" algn="l">
              <a:spcBef>
                <a:spcPts val="1500"/>
              </a:spcBef>
              <a:spcAft>
                <a:spcPts val="0"/>
              </a:spcAft>
              <a:buClr>
                <a:schemeClr val="dk1"/>
              </a:buClr>
              <a:buSzPts val="750"/>
              <a:buFont typeface="Trebuchet MS"/>
              <a:buChar char="•"/>
              <a:defRPr sz="1667">
                <a:solidFill>
                  <a:schemeClr val="accent4"/>
                </a:solidFill>
                <a:latin typeface="Trebuchet MS"/>
                <a:ea typeface="Trebuchet MS"/>
                <a:cs typeface="Trebuchet MS"/>
                <a:sym typeface="Trebuchet MS"/>
              </a:defRPr>
            </a:lvl4pPr>
            <a:lvl5pPr marL="2286000" lvl="4" indent="-355600" algn="l">
              <a:spcBef>
                <a:spcPts val="667"/>
              </a:spcBef>
              <a:spcAft>
                <a:spcPts val="0"/>
              </a:spcAft>
              <a:buClr>
                <a:schemeClr val="dk1"/>
              </a:buClr>
              <a:buSzPts val="2000"/>
              <a:buFont typeface="Noto Sans Symbols"/>
              <a:buChar char="▪"/>
              <a:defRPr>
                <a:solidFill>
                  <a:schemeClr val="lt1"/>
                </a:solidFill>
              </a:defRPr>
            </a:lvl5pPr>
            <a:lvl6pPr marL="2743200" lvl="5" indent="-342900" algn="l">
              <a:spcBef>
                <a:spcPts val="600"/>
              </a:spcBef>
              <a:spcAft>
                <a:spcPts val="0"/>
              </a:spcAft>
              <a:buClr>
                <a:schemeClr val="dk2"/>
              </a:buClr>
              <a:buSzPts val="1800"/>
              <a:buFont typeface="Trebuchet MS"/>
              <a:buChar char="»"/>
              <a:defRPr/>
            </a:lvl6pPr>
            <a:lvl7pPr marL="3200400" lvl="6" indent="-342900" algn="l">
              <a:spcBef>
                <a:spcPts val="600"/>
              </a:spcBef>
              <a:spcAft>
                <a:spcPts val="0"/>
              </a:spcAft>
              <a:buClr>
                <a:schemeClr val="dk2"/>
              </a:buClr>
              <a:buSzPts val="1800"/>
              <a:buFont typeface="Trebuchet MS"/>
              <a:buChar char="»"/>
              <a:defRPr/>
            </a:lvl7pPr>
            <a:lvl8pPr marL="3657600" lvl="7" indent="-342900" algn="l">
              <a:spcBef>
                <a:spcPts val="600"/>
              </a:spcBef>
              <a:spcAft>
                <a:spcPts val="0"/>
              </a:spcAft>
              <a:buClr>
                <a:schemeClr val="dk2"/>
              </a:buClr>
              <a:buSzPts val="1800"/>
              <a:buFont typeface="Trebuchet MS"/>
              <a:buChar char="»"/>
              <a:defRPr/>
            </a:lvl8pPr>
            <a:lvl9pPr marL="4114800" lvl="8" indent="-342900" algn="l">
              <a:spcBef>
                <a:spcPts val="600"/>
              </a:spcBef>
              <a:spcAft>
                <a:spcPts val="0"/>
              </a:spcAft>
              <a:buClr>
                <a:schemeClr val="dk2"/>
              </a:buClr>
              <a:buSzPts val="1800"/>
              <a:buFont typeface="Trebuchet MS"/>
              <a:buChar char="»"/>
              <a:defRPr/>
            </a:lvl9pPr>
          </a:lstStyle>
          <a:p>
            <a:endParaRPr/>
          </a:p>
        </p:txBody>
      </p:sp>
      <p:sp>
        <p:nvSpPr>
          <p:cNvPr id="582" name="Google Shape;582;p149"/>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18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2743200" lvl="5" indent="-342900" algn="l">
              <a:spcBef>
                <a:spcPts val="600"/>
              </a:spcBef>
              <a:spcAft>
                <a:spcPts val="0"/>
              </a:spcAft>
              <a:buClr>
                <a:schemeClr val="dk2"/>
              </a:buClr>
              <a:buSzPts val="1800"/>
              <a:buFont typeface="Trebuchet MS"/>
              <a:buChar char="»"/>
              <a:defRPr/>
            </a:lvl6pPr>
            <a:lvl7pPr marL="3200400" lvl="6" indent="-342900" algn="l">
              <a:spcBef>
                <a:spcPts val="600"/>
              </a:spcBef>
              <a:spcAft>
                <a:spcPts val="0"/>
              </a:spcAft>
              <a:buClr>
                <a:schemeClr val="dk2"/>
              </a:buClr>
              <a:buSzPts val="1800"/>
              <a:buFont typeface="Trebuchet MS"/>
              <a:buChar char="»"/>
              <a:defRPr/>
            </a:lvl7pPr>
            <a:lvl8pPr marL="3657600" lvl="7" indent="-342900" algn="l">
              <a:spcBef>
                <a:spcPts val="600"/>
              </a:spcBef>
              <a:spcAft>
                <a:spcPts val="0"/>
              </a:spcAft>
              <a:buClr>
                <a:schemeClr val="dk2"/>
              </a:buClr>
              <a:buSzPts val="1800"/>
              <a:buFont typeface="Trebuchet MS"/>
              <a:buChar char="»"/>
              <a:defRPr/>
            </a:lvl8pPr>
            <a:lvl9pPr marL="4114800" lvl="8" indent="-342900" algn="l">
              <a:spcBef>
                <a:spcPts val="600"/>
              </a:spcBef>
              <a:spcAft>
                <a:spcPts val="0"/>
              </a:spcAft>
              <a:buClr>
                <a:schemeClr val="dk2"/>
              </a:buClr>
              <a:buSzPts val="1800"/>
              <a:buFont typeface="Trebuchet MS"/>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ANNOUNCING_SIDE_LeftCenter_SUBTITLE_DinPro">
  <p:cSld name="1_ANNOUNCING_SIDE_LeftCenter_SUBTITLE_DinPro">
    <p:spTree>
      <p:nvGrpSpPr>
        <p:cNvPr id="1" name="Shape 583"/>
        <p:cNvGrpSpPr/>
        <p:nvPr/>
      </p:nvGrpSpPr>
      <p:grpSpPr>
        <a:xfrm>
          <a:off x="0" y="0"/>
          <a:ext cx="0" cy="0"/>
          <a:chOff x="0" y="0"/>
          <a:chExt cx="0" cy="0"/>
        </a:xfrm>
      </p:grpSpPr>
      <p:sp>
        <p:nvSpPr>
          <p:cNvPr id="584" name="Google Shape;584;p150"/>
          <p:cNvSpPr txBox="1">
            <a:spLocks noGrp="1"/>
          </p:cNvSpPr>
          <p:nvPr>
            <p:ph type="title"/>
          </p:nvPr>
        </p:nvSpPr>
        <p:spPr>
          <a:xfrm>
            <a:off x="1177334" y="3723853"/>
            <a:ext cx="5210022" cy="106792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300" b="0" cap="none">
                <a:solidFill>
                  <a:srgbClr val="262626"/>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5" name="Google Shape;585;p150"/>
          <p:cNvSpPr txBox="1">
            <a:spLocks noGrp="1"/>
          </p:cNvSpPr>
          <p:nvPr>
            <p:ph type="body" idx="1"/>
          </p:nvPr>
        </p:nvSpPr>
        <p:spPr>
          <a:xfrm>
            <a:off x="1177330" y="5660391"/>
            <a:ext cx="5109170" cy="25533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43"/>
              </a:spcBef>
              <a:spcAft>
                <a:spcPts val="0"/>
              </a:spcAft>
              <a:buSzPts val="1800"/>
              <a:buFont typeface="Trebuchet MS"/>
              <a:buNone/>
              <a:defRPr sz="1800" cap="none">
                <a:solidFill>
                  <a:srgbClr val="3F3F3F"/>
                </a:solidFill>
                <a:latin typeface="Trebuchet MS"/>
                <a:ea typeface="Trebuchet MS"/>
                <a:cs typeface="Trebuchet MS"/>
                <a:sym typeface="Trebuchet MS"/>
              </a:defRPr>
            </a:lvl1pPr>
            <a:lvl2pPr marL="914400" lvl="1" indent="-228600" algn="l">
              <a:lnSpc>
                <a:spcPct val="90000"/>
              </a:lnSpc>
              <a:spcBef>
                <a:spcPts val="1500"/>
              </a:spcBef>
              <a:spcAft>
                <a:spcPts val="0"/>
              </a:spcAft>
              <a:buSzPts val="2000"/>
              <a:buFont typeface="Trebuchet MS"/>
              <a:buNone/>
              <a:defRPr>
                <a:solidFill>
                  <a:srgbClr val="666666"/>
                </a:solidFill>
              </a:defRPr>
            </a:lvl2pPr>
            <a:lvl3pPr marL="1371600" lvl="2" indent="-485013" algn="l">
              <a:lnSpc>
                <a:spcPct val="90000"/>
              </a:lnSpc>
              <a:spcBef>
                <a:spcPts val="1500"/>
              </a:spcBef>
              <a:spcAft>
                <a:spcPts val="0"/>
              </a:spcAft>
              <a:buSzPts val="4038"/>
              <a:buFont typeface="Trebuchet MS"/>
              <a:buChar char="•"/>
              <a:defRPr sz="4038">
                <a:solidFill>
                  <a:schemeClr val="lt1"/>
                </a:solidFill>
              </a:defRPr>
            </a:lvl3pPr>
            <a:lvl4pPr marL="1828800" lvl="3" indent="-440245" algn="l">
              <a:spcBef>
                <a:spcPts val="1500"/>
              </a:spcBef>
              <a:spcAft>
                <a:spcPts val="0"/>
              </a:spcAft>
              <a:buClr>
                <a:schemeClr val="lt1"/>
              </a:buClr>
              <a:buSzPts val="3333"/>
              <a:buFont typeface="Trebuchet MS"/>
              <a:buChar char="•"/>
              <a:defRPr>
                <a:solidFill>
                  <a:schemeClr val="lt1"/>
                </a:solidFill>
              </a:defRPr>
            </a:lvl4pPr>
            <a:lvl5pPr marL="2286000" lvl="4" indent="-440245" algn="l">
              <a:spcBef>
                <a:spcPts val="667"/>
              </a:spcBef>
              <a:spcAft>
                <a:spcPts val="0"/>
              </a:spcAft>
              <a:buClr>
                <a:schemeClr val="lt1"/>
              </a:buClr>
              <a:buSzPts val="3333"/>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86" name="Google Shape;586;p150"/>
          <p:cNvSpPr txBox="1">
            <a:spLocks noGrp="1"/>
          </p:cNvSpPr>
          <p:nvPr>
            <p:ph type="body" idx="2"/>
          </p:nvPr>
        </p:nvSpPr>
        <p:spPr>
          <a:xfrm>
            <a:off x="1177332" y="4778299"/>
            <a:ext cx="4526547" cy="7016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2400"/>
              <a:buFont typeface="Trebuchet MS"/>
              <a:buNone/>
              <a:defRPr sz="2400" cap="none">
                <a:solidFill>
                  <a:srgbClr val="3F3F3F"/>
                </a:solidFill>
                <a:latin typeface="Trebuchet MS"/>
                <a:ea typeface="Trebuchet MS"/>
                <a:cs typeface="Trebuchet MS"/>
                <a:sym typeface="Trebuchet MS"/>
              </a:defRPr>
            </a:lvl1pPr>
            <a:lvl2pPr marL="914400" lvl="1" indent="-228600" algn="l">
              <a:lnSpc>
                <a:spcPct val="90000"/>
              </a:lnSpc>
              <a:spcBef>
                <a:spcPts val="1500"/>
              </a:spcBef>
              <a:spcAft>
                <a:spcPts val="0"/>
              </a:spcAft>
              <a:buSzPts val="3770"/>
              <a:buFont typeface="Arial"/>
              <a:buNone/>
              <a:defRPr sz="3770" cap="none">
                <a:solidFill>
                  <a:schemeClr val="lt2"/>
                </a:solidFill>
                <a:latin typeface="Arial"/>
                <a:ea typeface="Arial"/>
                <a:cs typeface="Arial"/>
                <a:sym typeface="Arial"/>
              </a:defRPr>
            </a:lvl2pPr>
            <a:lvl3pPr marL="1371600" lvl="2" indent="-228600" algn="l">
              <a:lnSpc>
                <a:spcPct val="90000"/>
              </a:lnSpc>
              <a:spcBef>
                <a:spcPts val="1500"/>
              </a:spcBef>
              <a:spcAft>
                <a:spcPts val="0"/>
              </a:spcAft>
              <a:buSzPts val="3770"/>
              <a:buFont typeface="Arial"/>
              <a:buNone/>
              <a:defRPr sz="3770" cap="none">
                <a:solidFill>
                  <a:schemeClr val="lt2"/>
                </a:solidFill>
                <a:latin typeface="Arial"/>
                <a:ea typeface="Arial"/>
                <a:cs typeface="Arial"/>
                <a:sym typeface="Arial"/>
              </a:defRPr>
            </a:lvl3pPr>
            <a:lvl4pPr marL="1828800" lvl="3" indent="-228600" algn="l">
              <a:spcBef>
                <a:spcPts val="1500"/>
              </a:spcBef>
              <a:spcAft>
                <a:spcPts val="0"/>
              </a:spcAft>
              <a:buClr>
                <a:schemeClr val="dk2"/>
              </a:buClr>
              <a:buSzPts val="3333"/>
              <a:buFont typeface="Trebuchet MS"/>
              <a:buNone/>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NNOUNCING_SIDE_Left_CENTERED_DinPro">
  <p:cSld name="ANNOUNCING_SIDE_Left_CENTERED_DinPro">
    <p:spTree>
      <p:nvGrpSpPr>
        <p:cNvPr id="1" name="Shape 587"/>
        <p:cNvGrpSpPr/>
        <p:nvPr/>
      </p:nvGrpSpPr>
      <p:grpSpPr>
        <a:xfrm>
          <a:off x="0" y="0"/>
          <a:ext cx="0" cy="0"/>
          <a:chOff x="0" y="0"/>
          <a:chExt cx="0" cy="0"/>
        </a:xfrm>
      </p:grpSpPr>
      <p:sp>
        <p:nvSpPr>
          <p:cNvPr id="588" name="Google Shape;588;p151"/>
          <p:cNvSpPr txBox="1">
            <a:spLocks noGrp="1"/>
          </p:cNvSpPr>
          <p:nvPr>
            <p:ph type="title"/>
          </p:nvPr>
        </p:nvSpPr>
        <p:spPr>
          <a:xfrm>
            <a:off x="1177332" y="4605414"/>
            <a:ext cx="5398283" cy="105250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300" b="0" cap="none">
                <a:solidFill>
                  <a:srgbClr val="262626"/>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89"/>
        <p:cNvGrpSpPr/>
        <p:nvPr/>
      </p:nvGrpSpPr>
      <p:grpSpPr>
        <a:xfrm>
          <a:off x="0" y="0"/>
          <a:ext cx="0" cy="0"/>
          <a:chOff x="0" y="0"/>
          <a:chExt cx="0" cy="0"/>
        </a:xfrm>
      </p:grpSpPr>
      <p:sp>
        <p:nvSpPr>
          <p:cNvPr id="590" name="Google Shape;590;p152"/>
          <p:cNvSpPr txBox="1">
            <a:spLocks noGrp="1"/>
          </p:cNvSpPr>
          <p:nvPr>
            <p:ph type="title"/>
          </p:nvPr>
        </p:nvSpPr>
        <p:spPr>
          <a:xfrm>
            <a:off x="832906" y="868681"/>
            <a:ext cx="16622192"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1" name="Google Shape;591;p152"/>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1800"/>
              <a:buNone/>
              <a:defRPr/>
            </a:lvl1pPr>
            <a:lvl2pPr marL="914400" lvl="1" indent="-228600" algn="l">
              <a:lnSpc>
                <a:spcPct val="90000"/>
              </a:lnSpc>
              <a:spcBef>
                <a:spcPts val="1500"/>
              </a:spcBef>
              <a:spcAft>
                <a:spcPts val="0"/>
              </a:spcAft>
              <a:buSzPts val="1800"/>
              <a:buNone/>
              <a:defRPr/>
            </a:lvl2pPr>
            <a:lvl3pPr marL="1371600" lvl="2" indent="-228600" algn="l">
              <a:lnSpc>
                <a:spcPct val="90000"/>
              </a:lnSpc>
              <a:spcBef>
                <a:spcPts val="1500"/>
              </a:spcBef>
              <a:spcAft>
                <a:spcPts val="0"/>
              </a:spcAft>
              <a:buSzPts val="1800"/>
              <a:buNone/>
              <a:defRPr/>
            </a:lvl3pPr>
            <a:lvl4pPr marL="1828800" lvl="3" indent="-342900" algn="l">
              <a:spcBef>
                <a:spcPts val="150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92" name="Google Shape;592;p15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93" name="Google Shape;593;p15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94" name="Google Shape;594;p15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lt1"/>
                </a:solidFill>
                <a:latin typeface="Arial"/>
                <a:ea typeface="Arial"/>
                <a:cs typeface="Arial"/>
                <a:sym typeface="Arial"/>
              </a:defRPr>
            </a:lvl1pPr>
            <a:lvl2pPr marL="0" marR="0" lvl="1" indent="0" algn="l" rtl="0">
              <a:spcBef>
                <a:spcPts val="0"/>
              </a:spcBef>
              <a:spcAft>
                <a:spcPts val="0"/>
              </a:spcAft>
              <a:buNone/>
              <a:defRPr sz="1800">
                <a:solidFill>
                  <a:schemeClr val="lt1"/>
                </a:solidFill>
                <a:latin typeface="Arial"/>
                <a:ea typeface="Arial"/>
                <a:cs typeface="Arial"/>
                <a:sym typeface="Arial"/>
              </a:defRPr>
            </a:lvl2pPr>
            <a:lvl3pPr marL="0" marR="0" lvl="2" indent="0" algn="l" rtl="0">
              <a:spcBef>
                <a:spcPts val="0"/>
              </a:spcBef>
              <a:spcAft>
                <a:spcPts val="0"/>
              </a:spcAft>
              <a:buNone/>
              <a:defRPr sz="1800">
                <a:solidFill>
                  <a:schemeClr val="lt1"/>
                </a:solidFill>
                <a:latin typeface="Arial"/>
                <a:ea typeface="Arial"/>
                <a:cs typeface="Arial"/>
                <a:sym typeface="Arial"/>
              </a:defRPr>
            </a:lvl3pPr>
            <a:lvl4pPr marL="0" marR="0" lvl="3" indent="0" algn="l" rtl="0">
              <a:spcBef>
                <a:spcPts val="0"/>
              </a:spcBef>
              <a:spcAft>
                <a:spcPts val="0"/>
              </a:spcAft>
              <a:buNone/>
              <a:defRPr sz="1800">
                <a:solidFill>
                  <a:schemeClr val="lt1"/>
                </a:solidFill>
                <a:latin typeface="Arial"/>
                <a:ea typeface="Arial"/>
                <a:cs typeface="Arial"/>
                <a:sym typeface="Arial"/>
              </a:defRPr>
            </a:lvl4pPr>
            <a:lvl5pPr marL="0" marR="0" lvl="4" indent="0" algn="l" rtl="0">
              <a:spcBef>
                <a:spcPts val="0"/>
              </a:spcBef>
              <a:spcAft>
                <a:spcPts val="0"/>
              </a:spcAft>
              <a:buNone/>
              <a:defRPr sz="1800">
                <a:solidFill>
                  <a:schemeClr val="lt1"/>
                </a:solidFill>
                <a:latin typeface="Arial"/>
                <a:ea typeface="Arial"/>
                <a:cs typeface="Arial"/>
                <a:sym typeface="Arial"/>
              </a:defRPr>
            </a:lvl5pPr>
            <a:lvl6pPr marL="0" marR="0" lvl="5" indent="0" algn="l" rtl="0">
              <a:spcBef>
                <a:spcPts val="0"/>
              </a:spcBef>
              <a:spcAft>
                <a:spcPts val="0"/>
              </a:spcAft>
              <a:buNone/>
              <a:defRPr sz="1800">
                <a:solidFill>
                  <a:schemeClr val="lt1"/>
                </a:solidFill>
                <a:latin typeface="Arial"/>
                <a:ea typeface="Arial"/>
                <a:cs typeface="Arial"/>
                <a:sym typeface="Arial"/>
              </a:defRPr>
            </a:lvl6pPr>
            <a:lvl7pPr marL="0" marR="0" lvl="6" indent="0" algn="l" rtl="0">
              <a:spcBef>
                <a:spcPts val="0"/>
              </a:spcBef>
              <a:spcAft>
                <a:spcPts val="0"/>
              </a:spcAft>
              <a:buNone/>
              <a:defRPr sz="1800">
                <a:solidFill>
                  <a:schemeClr val="lt1"/>
                </a:solidFill>
                <a:latin typeface="Arial"/>
                <a:ea typeface="Arial"/>
                <a:cs typeface="Arial"/>
                <a:sym typeface="Arial"/>
              </a:defRPr>
            </a:lvl7pPr>
            <a:lvl8pPr marL="0" marR="0" lvl="7" indent="0" algn="l" rtl="0">
              <a:spcBef>
                <a:spcPts val="0"/>
              </a:spcBef>
              <a:spcAft>
                <a:spcPts val="0"/>
              </a:spcAft>
              <a:buNone/>
              <a:defRPr sz="1800">
                <a:solidFill>
                  <a:schemeClr val="lt1"/>
                </a:solidFill>
                <a:latin typeface="Arial"/>
                <a:ea typeface="Arial"/>
                <a:cs typeface="Arial"/>
                <a:sym typeface="Arial"/>
              </a:defRPr>
            </a:lvl8pPr>
            <a:lvl9pPr marL="0" marR="0" lvl="8" indent="0" algn="l" rtl="0">
              <a:spcBef>
                <a:spcPts val="0"/>
              </a:spcBef>
              <a:spcAft>
                <a:spcPts val="0"/>
              </a:spcAft>
              <a:buNone/>
              <a:defRPr sz="1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595"/>
        <p:cNvGrpSpPr/>
        <p:nvPr/>
      </p:nvGrpSpPr>
      <p:grpSpPr>
        <a:xfrm>
          <a:off x="0" y="0"/>
          <a:ext cx="0" cy="0"/>
          <a:chOff x="0" y="0"/>
          <a:chExt cx="0" cy="0"/>
        </a:xfrm>
      </p:grpSpPr>
      <p:sp>
        <p:nvSpPr>
          <p:cNvPr id="596" name="Google Shape;596;p153"/>
          <p:cNvSpPr/>
          <p:nvPr/>
        </p:nvSpPr>
        <p:spPr>
          <a:xfrm>
            <a:off x="1" y="-2"/>
            <a:ext cx="5973248" cy="10287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7" name="Google Shape;597;p153"/>
          <p:cNvPicPr preferRelativeResize="0"/>
          <p:nvPr/>
        </p:nvPicPr>
        <p:blipFill rotWithShape="1">
          <a:blip r:embed="rId2">
            <a:alphaModFix/>
          </a:blip>
          <a:srcRect/>
          <a:stretch/>
        </p:blipFill>
        <p:spPr>
          <a:xfrm>
            <a:off x="1" y="0"/>
            <a:ext cx="5973248" cy="10287000"/>
          </a:xfrm>
          <a:prstGeom prst="rect">
            <a:avLst/>
          </a:prstGeom>
          <a:noFill/>
          <a:ln>
            <a:noFill/>
          </a:ln>
        </p:spPr>
      </p:pic>
      <p:sp>
        <p:nvSpPr>
          <p:cNvPr id="598" name="Google Shape;598;p153"/>
          <p:cNvSpPr/>
          <p:nvPr/>
        </p:nvSpPr>
        <p:spPr>
          <a:xfrm>
            <a:off x="1" y="0"/>
            <a:ext cx="5973248" cy="10287000"/>
          </a:xfrm>
          <a:prstGeom prst="rect">
            <a:avLst/>
          </a:prstGeom>
          <a:solidFill>
            <a:schemeClr val="lt2">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9" name="Google Shape;599;p153"/>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6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47"/>
        <p:cNvGrpSpPr/>
        <p:nvPr/>
      </p:nvGrpSpPr>
      <p:grpSpPr>
        <a:xfrm>
          <a:off x="0" y="0"/>
          <a:ext cx="0" cy="0"/>
          <a:chOff x="0" y="0"/>
          <a:chExt cx="0" cy="0"/>
        </a:xfrm>
      </p:grpSpPr>
      <p:sp>
        <p:nvSpPr>
          <p:cNvPr id="48" name="Google Shape;48;p111"/>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11"/>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2200"/>
              <a:buFont typeface="Arial"/>
              <a:buNone/>
              <a:defRPr sz="2200" b="0" i="0" u="none" strike="noStrike" cap="none">
                <a:solidFill>
                  <a:schemeClr val="lt1"/>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50" name="Google Shape;50;p111"/>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51"/>
        <p:cNvGrpSpPr/>
        <p:nvPr/>
      </p:nvGrpSpPr>
      <p:grpSpPr>
        <a:xfrm>
          <a:off x="0" y="0"/>
          <a:ext cx="0" cy="0"/>
          <a:chOff x="0" y="0"/>
          <a:chExt cx="0" cy="0"/>
        </a:xfrm>
      </p:grpSpPr>
      <p:sp>
        <p:nvSpPr>
          <p:cNvPr id="52" name="Google Shape;52;p112"/>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12"/>
          <p:cNvSpPr txBox="1">
            <a:spLocks noGrp="1"/>
          </p:cNvSpPr>
          <p:nvPr>
            <p:ph type="body" idx="1"/>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Trebuchet MS"/>
                <a:ea typeface="Trebuchet MS"/>
                <a:cs typeface="Trebuchet MS"/>
                <a:sym typeface="Trebuchet MS"/>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Trebuchet MS"/>
                <a:ea typeface="Trebuchet MS"/>
                <a:cs typeface="Trebuchet MS"/>
                <a:sym typeface="Trebuchet MS"/>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Trebuchet MS"/>
                <a:ea typeface="Trebuchet MS"/>
                <a:cs typeface="Trebuchet MS"/>
                <a:sym typeface="Trebuchet MS"/>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54" name="Google Shape;54;p112"/>
          <p:cNvSpPr txBox="1">
            <a:spLocks noGrp="1"/>
          </p:cNvSpPr>
          <p:nvPr>
            <p:ph type="body" idx="2"/>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2200"/>
              <a:buFont typeface="Arial"/>
              <a:buNone/>
              <a:defRPr sz="2200" b="0" i="0" u="none" strike="noStrike" cap="none">
                <a:solidFill>
                  <a:schemeClr val="lt1"/>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55" name="Google Shape;55;p112"/>
          <p:cNvSpPr txBox="1"/>
          <p:nvPr/>
        </p:nvSpPr>
        <p:spPr>
          <a:xfrm>
            <a:off x="354244" y="9779793"/>
            <a:ext cx="3092513" cy="2693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50">
                <a:solidFill>
                  <a:schemeClr val="lt1"/>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DING_Title, Subtitle, Bullets">
  <p:cSld name="CODING_Title, Subtitle, Bullets">
    <p:spTree>
      <p:nvGrpSpPr>
        <p:cNvPr id="1" name="Shape 56"/>
        <p:cNvGrpSpPr/>
        <p:nvPr/>
      </p:nvGrpSpPr>
      <p:grpSpPr>
        <a:xfrm>
          <a:off x="0" y="0"/>
          <a:ext cx="0" cy="0"/>
          <a:chOff x="0" y="0"/>
          <a:chExt cx="0" cy="0"/>
        </a:xfrm>
      </p:grpSpPr>
      <p:sp>
        <p:nvSpPr>
          <p:cNvPr id="57" name="Google Shape;57;p113"/>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300"/>
              <a:buFont typeface="Courier New"/>
              <a:buNone/>
              <a:defRPr b="0">
                <a:latin typeface="Courier New"/>
                <a:ea typeface="Courier New"/>
                <a:cs typeface="Courier New"/>
                <a:sym typeface="Courier Ne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3"/>
          <p:cNvSpPr txBox="1">
            <a:spLocks noGrp="1"/>
          </p:cNvSpPr>
          <p:nvPr>
            <p:ph type="body" idx="1"/>
          </p:nvPr>
        </p:nvSpPr>
        <p:spPr>
          <a:xfrm>
            <a:off x="1257300" y="2436875"/>
            <a:ext cx="15773400" cy="6825997"/>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500"/>
              </a:spcBef>
              <a:spcAft>
                <a:spcPts val="0"/>
              </a:spcAft>
              <a:buClr>
                <a:schemeClr val="dk2"/>
              </a:buClr>
              <a:buSzPts val="2000"/>
              <a:buFont typeface="Noto Sans Symbols"/>
              <a:buChar char="▪"/>
              <a:defRPr sz="2000" b="0" i="0" u="none" strike="noStrike" cap="none">
                <a:solidFill>
                  <a:schemeClr val="lt1"/>
                </a:solidFill>
                <a:latin typeface="Courier New"/>
                <a:ea typeface="Courier New"/>
                <a:cs typeface="Courier New"/>
                <a:sym typeface="Courier New"/>
              </a:defRPr>
            </a:lvl1pPr>
            <a:lvl2pPr marL="914400" marR="0" lvl="1" indent="-342900" algn="l" rtl="0">
              <a:lnSpc>
                <a:spcPct val="90000"/>
              </a:lnSpc>
              <a:spcBef>
                <a:spcPts val="750"/>
              </a:spcBef>
              <a:spcAft>
                <a:spcPts val="0"/>
              </a:spcAft>
              <a:buClr>
                <a:schemeClr val="dk2"/>
              </a:buClr>
              <a:buSzPts val="1800"/>
              <a:buFont typeface="Noto Sans Symbols"/>
              <a:buChar char="▪"/>
              <a:defRPr sz="1800" b="0" i="0" u="none" strike="noStrike" cap="none">
                <a:solidFill>
                  <a:schemeClr val="lt1"/>
                </a:solidFill>
                <a:latin typeface="Courier New"/>
                <a:ea typeface="Courier New"/>
                <a:cs typeface="Courier New"/>
                <a:sym typeface="Courier New"/>
              </a:defRPr>
            </a:lvl2pPr>
            <a:lvl3pPr marL="1371600" marR="0" lvl="2" indent="-330200" algn="l" rtl="0">
              <a:lnSpc>
                <a:spcPct val="90000"/>
              </a:lnSpc>
              <a:spcBef>
                <a:spcPts val="750"/>
              </a:spcBef>
              <a:spcAft>
                <a:spcPts val="0"/>
              </a:spcAft>
              <a:buClr>
                <a:schemeClr val="dk2"/>
              </a:buClr>
              <a:buSzPts val="1600"/>
              <a:buFont typeface="Noto Sans Symbols"/>
              <a:buChar char="▪"/>
              <a:defRPr sz="1600" b="0" i="0" u="none" strike="noStrike" cap="none">
                <a:solidFill>
                  <a:schemeClr val="lt1"/>
                </a:solidFill>
                <a:latin typeface="Courier New"/>
                <a:ea typeface="Courier New"/>
                <a:cs typeface="Courier New"/>
                <a:sym typeface="Courier New"/>
              </a:defRPr>
            </a:lvl3pPr>
            <a:lvl4pPr marL="1828800" marR="0" lvl="3" indent="-317500" algn="l" rtl="0">
              <a:lnSpc>
                <a:spcPct val="90000"/>
              </a:lnSpc>
              <a:spcBef>
                <a:spcPts val="750"/>
              </a:spcBef>
              <a:spcAft>
                <a:spcPts val="0"/>
              </a:spcAft>
              <a:buClr>
                <a:schemeClr val="dk2"/>
              </a:buClr>
              <a:buSzPts val="1400"/>
              <a:buFont typeface="Noto Sans Symbols"/>
              <a:buChar char="▪"/>
              <a:defRPr sz="1400" b="0" i="0" u="none" strike="noStrike" cap="none">
                <a:solidFill>
                  <a:schemeClr val="lt1"/>
                </a:solidFill>
                <a:latin typeface="Courier New"/>
                <a:ea typeface="Courier New"/>
                <a:cs typeface="Courier New"/>
                <a:sym typeface="Courier New"/>
              </a:defRPr>
            </a:lvl4pPr>
            <a:lvl5pPr marL="2286000" marR="0" lvl="4" indent="-304800" algn="l" rtl="0">
              <a:lnSpc>
                <a:spcPct val="90000"/>
              </a:lnSpc>
              <a:spcBef>
                <a:spcPts val="750"/>
              </a:spcBef>
              <a:spcAft>
                <a:spcPts val="0"/>
              </a:spcAft>
              <a:buClr>
                <a:schemeClr val="dk2"/>
              </a:buClr>
              <a:buSzPts val="1200"/>
              <a:buFont typeface="Noto Sans Symbols"/>
              <a:buChar char="▪"/>
              <a:defRPr sz="1200" b="0" i="0" u="none" strike="noStrike" cap="none">
                <a:solidFill>
                  <a:schemeClr val="lt1"/>
                </a:solidFill>
                <a:latin typeface="Courier New"/>
                <a:ea typeface="Courier New"/>
                <a:cs typeface="Courier New"/>
                <a:sym typeface="Courier New"/>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59" name="Google Shape;59;p113"/>
          <p:cNvSpPr txBox="1">
            <a:spLocks noGrp="1"/>
          </p:cNvSpPr>
          <p:nvPr>
            <p:ph type="body" idx="2"/>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2200"/>
              <a:buFont typeface="Arial"/>
              <a:buNone/>
              <a:defRPr sz="2200" b="0" i="0" u="none" strike="noStrike" cap="none">
                <a:solidFill>
                  <a:schemeClr val="lt1"/>
                </a:solidFill>
                <a:latin typeface="Courier New"/>
                <a:ea typeface="Courier New"/>
                <a:cs typeface="Courier New"/>
                <a:sym typeface="Courier New"/>
              </a:defRPr>
            </a:lvl1pPr>
            <a:lvl2pPr marL="914400" marR="0" lvl="1"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3pPr>
            <a:lvl4pPr marL="1828800" marR="0" lvl="3"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4pPr>
            <a:lvl5pPr marL="2286000" marR="0" lvl="4" indent="-228600" algn="ctr" rtl="0">
              <a:lnSpc>
                <a:spcPct val="90000"/>
              </a:lnSpc>
              <a:spcBef>
                <a:spcPts val="750"/>
              </a:spcBef>
              <a:spcAft>
                <a:spcPts val="0"/>
              </a:spcAft>
              <a:buClr>
                <a:schemeClr val="dk1"/>
              </a:buClr>
              <a:buSzPts val="2200"/>
              <a:buFont typeface="Arial"/>
              <a:buNone/>
              <a:defRPr sz="2200" b="0" i="0" u="none" strike="noStrike" cap="none">
                <a:solidFill>
                  <a:schemeClr val="dk1"/>
                </a:solidFill>
                <a:latin typeface="Trebuchet MS"/>
                <a:ea typeface="Trebuchet MS"/>
                <a:cs typeface="Trebuchet MS"/>
                <a:sym typeface="Trebuchet MS"/>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12.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image" Target="../media/image18.png"/><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theme" Target="../theme/theme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
        <p:cNvGrpSpPr/>
        <p:nvPr/>
      </p:nvGrpSpPr>
      <p:grpSpPr>
        <a:xfrm>
          <a:off x="0" y="0"/>
          <a:ext cx="0" cy="0"/>
          <a:chOff x="0" y="0"/>
          <a:chExt cx="0" cy="0"/>
        </a:xfrm>
      </p:grpSpPr>
      <p:sp>
        <p:nvSpPr>
          <p:cNvPr id="12" name="Google Shape;12;p82"/>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lt1"/>
              </a:buClr>
              <a:buSzPts val="3300"/>
              <a:buFont typeface="Trebuchet MS"/>
              <a:buNone/>
              <a:defRPr sz="3300" b="1"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 name="Google Shape;13;p82" descr="A picture containing shape&#10;&#10;Description automatically generated"/>
          <p:cNvPicPr preferRelativeResize="0"/>
          <p:nvPr/>
        </p:nvPicPr>
        <p:blipFill rotWithShape="1">
          <a:blip r:embed="rId30">
            <a:alphaModFix/>
          </a:blip>
          <a:srcRect/>
          <a:stretch/>
        </p:blipFill>
        <p:spPr>
          <a:xfrm>
            <a:off x="16997029" y="9698824"/>
            <a:ext cx="1099633" cy="37885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84"/>
          <p:cNvSpPr txBox="1">
            <a:spLocks noGrp="1"/>
          </p:cNvSpPr>
          <p:nvPr>
            <p:ph type="title"/>
          </p:nvPr>
        </p:nvSpPr>
        <p:spPr>
          <a:xfrm>
            <a:off x="832906" y="868681"/>
            <a:ext cx="16622192"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60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48" name="Google Shape;148;p84"/>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33"/>
              <a:buFont typeface="Trebuchet MS"/>
              <a:buNone/>
              <a:defRPr sz="1833" b="0" i="0" u="none" strike="noStrike" cap="none">
                <a:solidFill>
                  <a:schemeClr val="accent4"/>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49" name="Google Shape;149;p84"/>
          <p:cNvSpPr txBox="1"/>
          <p:nvPr/>
        </p:nvSpPr>
        <p:spPr>
          <a:xfrm>
            <a:off x="16248609" y="9792797"/>
            <a:ext cx="535045"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cap="none">
                <a:solidFill>
                  <a:schemeClr val="accent5"/>
                </a:solidFill>
                <a:latin typeface="Trebuchet MS"/>
                <a:ea typeface="Trebuchet MS"/>
                <a:cs typeface="Trebuchet MS"/>
                <a:sym typeface="Trebuchet MS"/>
              </a:rPr>
              <a:t>‹#›</a:t>
            </a:fld>
            <a:r>
              <a:rPr lang="en-US" sz="1200" cap="none">
                <a:solidFill>
                  <a:schemeClr val="accent5"/>
                </a:solidFill>
                <a:latin typeface="Trebuchet MS"/>
                <a:ea typeface="Trebuchet MS"/>
                <a:cs typeface="Trebuchet MS"/>
                <a:sym typeface="Trebuchet MS"/>
              </a:rPr>
              <a:t> </a:t>
            </a:r>
            <a:endParaRPr sz="1200" cap="none">
              <a:solidFill>
                <a:schemeClr val="accent5"/>
              </a:solidFill>
              <a:latin typeface="Trebuchet MS"/>
              <a:ea typeface="Trebuchet MS"/>
              <a:cs typeface="Trebuchet MS"/>
              <a:sym typeface="Trebuchet MS"/>
            </a:endParaRPr>
          </a:p>
        </p:txBody>
      </p:sp>
      <p:pic>
        <p:nvPicPr>
          <p:cNvPr id="150" name="Google Shape;150;p84"/>
          <p:cNvPicPr preferRelativeResize="0"/>
          <p:nvPr/>
        </p:nvPicPr>
        <p:blipFill rotWithShape="1">
          <a:blip r:embed="rId21">
            <a:alphaModFix/>
          </a:blip>
          <a:srcRect/>
          <a:stretch/>
        </p:blipFill>
        <p:spPr>
          <a:xfrm>
            <a:off x="16820890" y="9722868"/>
            <a:ext cx="1084725" cy="38540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p95"/>
          <p:cNvSpPr txBox="1">
            <a:spLocks noGrp="1"/>
          </p:cNvSpPr>
          <p:nvPr>
            <p:ph type="title"/>
          </p:nvPr>
        </p:nvSpPr>
        <p:spPr>
          <a:xfrm>
            <a:off x="832906" y="868681"/>
            <a:ext cx="16622192"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60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247" name="Google Shape;247;p95"/>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333"/>
              <a:buFont typeface="Trebuchet MS"/>
              <a:buNone/>
              <a:defRPr sz="2333"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33"/>
              <a:buFont typeface="Trebuchet MS"/>
              <a:buNone/>
              <a:defRPr sz="1833" b="0" i="0" u="none" strike="noStrike" cap="none">
                <a:solidFill>
                  <a:schemeClr val="accent4"/>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248" name="Google Shape;248;p95"/>
          <p:cNvSpPr txBox="1"/>
          <p:nvPr/>
        </p:nvSpPr>
        <p:spPr>
          <a:xfrm>
            <a:off x="16248609" y="9763134"/>
            <a:ext cx="535045" cy="230832"/>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167" cap="none">
                <a:solidFill>
                  <a:schemeClr val="accent5"/>
                </a:solidFill>
                <a:latin typeface="Trebuchet MS"/>
                <a:ea typeface="Trebuchet MS"/>
                <a:cs typeface="Trebuchet MS"/>
                <a:sym typeface="Trebuchet MS"/>
              </a:rPr>
              <a:t>‹#›</a:t>
            </a:fld>
            <a:r>
              <a:rPr lang="en-US" sz="1500" cap="none">
                <a:solidFill>
                  <a:schemeClr val="accent5"/>
                </a:solidFill>
                <a:latin typeface="Century Gothic"/>
                <a:ea typeface="Century Gothic"/>
                <a:cs typeface="Century Gothic"/>
                <a:sym typeface="Century Gothic"/>
              </a:rPr>
              <a:t> </a:t>
            </a:r>
            <a:endParaRPr sz="1500" cap="none">
              <a:solidFill>
                <a:schemeClr val="accent5"/>
              </a:solidFill>
              <a:latin typeface="Century Gothic"/>
              <a:ea typeface="Century Gothic"/>
              <a:cs typeface="Century Gothic"/>
              <a:sym typeface="Century Gothic"/>
            </a:endParaRPr>
          </a:p>
        </p:txBody>
      </p:sp>
      <p:pic>
        <p:nvPicPr>
          <p:cNvPr id="249" name="Google Shape;249;p95"/>
          <p:cNvPicPr preferRelativeResize="0"/>
          <p:nvPr/>
        </p:nvPicPr>
        <p:blipFill rotWithShape="1">
          <a:blip r:embed="rId24">
            <a:alphaModFix/>
          </a:blip>
          <a:srcRect/>
          <a:stretch/>
        </p:blipFill>
        <p:spPr>
          <a:xfrm>
            <a:off x="17147149" y="9691227"/>
            <a:ext cx="793145" cy="39657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29.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hyperlink" Target="https://openai.com/blog/gpt-3-apps/" TargetMode="External"/><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hyperlink" Target="https://openai.com/blog/openai-codex" TargetMode="External"/><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copilot.github.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ay-can.github.io/" TargetMode="External"/><Relationship Id="rId2" Type="http://schemas.openxmlformats.org/officeDocument/2006/relationships/notesSlide" Target="../notesSlides/notesSlide32.xml"/><Relationship Id="rId1" Type="http://schemas.openxmlformats.org/officeDocument/2006/relationships/slideLayout" Target="../slideLayouts/slideLayout3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2.xml"/><Relationship Id="rId5" Type="http://schemas.openxmlformats.org/officeDocument/2006/relationships/hyperlink" Target="https://github.com/Aleph-Alpha/magma" TargetMode="External"/><Relationship Id="rId4" Type="http://schemas.openxmlformats.org/officeDocument/2006/relationships/image" Target="../media/image43.jp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2.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32.xml"/><Relationship Id="rId4" Type="http://schemas.openxmlformats.org/officeDocument/2006/relationships/hyperlink" Target="https://github.com/NVIDIA/Megatron-LM/"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jp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60.xml"/><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32.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32.xml"/><Relationship Id="rId4" Type="http://schemas.openxmlformats.org/officeDocument/2006/relationships/hyperlink" Target="https://github.com/NVIDIA/Megatron-L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32.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hyperlink" Target="https://nam11.safelinks.protection.outlook.com/GetUrlReputation" TargetMode="External"/><Relationship Id="rId2" Type="http://schemas.openxmlformats.org/officeDocument/2006/relationships/notesSlide" Target="../notesSlides/notesSlide70.xml"/><Relationship Id="rId1" Type="http://schemas.openxmlformats.org/officeDocument/2006/relationships/slideLayout" Target="../slideLayouts/slideLayout32.xml"/><Relationship Id="rId5" Type="http://schemas.openxmlformats.org/officeDocument/2006/relationships/image" Target="../media/image87.png"/><Relationship Id="rId4" Type="http://schemas.openxmlformats.org/officeDocument/2006/relationships/hyperlink" Target="https://github.com/NVIDIA/Megatron-LM"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developer.nvidia.com/nemo-megatron-early-access" TargetMode="External"/><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NVIDIA/apex" TargetMode="External"/><Relationship Id="rId7" Type="http://schemas.openxmlformats.org/officeDocument/2006/relationships/hyperlink" Target="https://developer.nvidia.com/nemo-megatron-early-access" TargetMode="External"/><Relationship Id="rId2" Type="http://schemas.openxmlformats.org/officeDocument/2006/relationships/notesSlide" Target="../notesSlides/notesSlide74.xml"/><Relationship Id="rId1" Type="http://schemas.openxmlformats.org/officeDocument/2006/relationships/slideLayout" Target="../slideLayouts/slideLayout32.xml"/><Relationship Id="rId6" Type="http://schemas.openxmlformats.org/officeDocument/2006/relationships/hyperlink" Target="https://github.com/triton-inference-server/server" TargetMode="External"/><Relationship Id="rId5" Type="http://schemas.openxmlformats.org/officeDocument/2006/relationships/hyperlink" Target="https://github.com/NVIDIA/FasterTransformer" TargetMode="External"/><Relationship Id="rId4" Type="http://schemas.openxmlformats.org/officeDocument/2006/relationships/hyperlink" Target="https://github.com/NVIDIA/NeMo"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6.xml"/><Relationship Id="rId1" Type="http://schemas.openxmlformats.org/officeDocument/2006/relationships/slideLayout" Target="../slideLayouts/slideLayout32.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32.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
          <p:cNvSpPr txBox="1">
            <a:spLocks noGrp="1"/>
          </p:cNvSpPr>
          <p:nvPr>
            <p:ph type="subTitle" idx="1"/>
          </p:nvPr>
        </p:nvSpPr>
        <p:spPr>
          <a:xfrm>
            <a:off x="868083" y="2978495"/>
            <a:ext cx="14501177" cy="569387"/>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666666"/>
              </a:buClr>
              <a:buSzPts val="3000"/>
              <a:buFont typeface="Trebuchet MS"/>
              <a:buNone/>
            </a:pPr>
            <a:r>
              <a:rPr lang="en-US"/>
              <a:t>INSTRUCTOR NAME AND TITLE</a:t>
            </a:r>
            <a:endParaRPr/>
          </a:p>
        </p:txBody>
      </p:sp>
      <p:sp>
        <p:nvSpPr>
          <p:cNvPr id="606" name="Google Shape;606;p1"/>
          <p:cNvSpPr txBox="1">
            <a:spLocks noGrp="1"/>
          </p:cNvSpPr>
          <p:nvPr>
            <p:ph type="title"/>
          </p:nvPr>
        </p:nvSpPr>
        <p:spPr>
          <a:xfrm>
            <a:off x="802769" y="1398811"/>
            <a:ext cx="16977232" cy="163809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7600"/>
              <a:buFont typeface="Trebuchet MS"/>
              <a:buNone/>
            </a:pPr>
            <a:br>
              <a:rPr lang="en-US"/>
            </a:br>
            <a:r>
              <a:rPr lang="en-US" sz="3333"/>
              <a:t>LECTURE 1: 라지 모델 트레이닝에 대한 동기와 기본 개념</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dirty="0" err="1"/>
              <a:t>레이블에</a:t>
            </a:r>
            <a:r>
              <a:rPr lang="en-US" sz="4800" dirty="0"/>
              <a:t> </a:t>
            </a:r>
            <a:r>
              <a:rPr lang="en-US" sz="4800" dirty="0" err="1"/>
              <a:t>대한</a:t>
            </a:r>
            <a:r>
              <a:rPr lang="en-US" sz="4800" dirty="0"/>
              <a:t> </a:t>
            </a:r>
            <a:r>
              <a:rPr lang="en-US" sz="4800" dirty="0" err="1"/>
              <a:t>비용</a:t>
            </a:r>
            <a:r>
              <a:rPr lang="en-US" sz="4800" dirty="0"/>
              <a:t>(THE COST OF LABELS)</a:t>
            </a:r>
            <a:endParaRPr sz="4800" dirty="0"/>
          </a:p>
        </p:txBody>
      </p:sp>
      <p:sp>
        <p:nvSpPr>
          <p:cNvPr id="731" name="Google Shape;731;p10"/>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ko-KR" altLang="en-US" sz="3000" dirty="0">
                <a:solidFill>
                  <a:schemeClr val="lt2"/>
                </a:solidFill>
              </a:rPr>
              <a:t>지도 학습 </a:t>
            </a:r>
            <a:r>
              <a:rPr lang="en-US" altLang="ko-KR" sz="3000" dirty="0">
                <a:solidFill>
                  <a:schemeClr val="lt2"/>
                </a:solidFill>
              </a:rPr>
              <a:t>(</a:t>
            </a:r>
            <a:r>
              <a:rPr lang="en-US" sz="3000" dirty="0">
                <a:solidFill>
                  <a:schemeClr val="lt2"/>
                </a:solidFill>
              </a:rPr>
              <a:t>Supervised Deep learning) </a:t>
            </a:r>
            <a:r>
              <a:rPr lang="ko-KR" altLang="en-US" sz="3000" dirty="0">
                <a:solidFill>
                  <a:schemeClr val="lt2"/>
                </a:solidFill>
              </a:rPr>
              <a:t>의 한계</a:t>
            </a:r>
          </a:p>
        </p:txBody>
      </p:sp>
      <p:pic>
        <p:nvPicPr>
          <p:cNvPr id="732" name="Google Shape;732;p10" descr="Lung cancer detection could get graphene sensor boost The Engineer"/>
          <p:cNvPicPr preferRelativeResize="0">
            <a:picLocks noGrp="1"/>
          </p:cNvPicPr>
          <p:nvPr>
            <p:ph type="body" idx="2"/>
          </p:nvPr>
        </p:nvPicPr>
        <p:blipFill rotWithShape="1">
          <a:blip r:embed="rId3">
            <a:alphaModFix/>
          </a:blip>
          <a:srcRect/>
          <a:stretch/>
        </p:blipFill>
        <p:spPr>
          <a:xfrm>
            <a:off x="13502105" y="5928241"/>
            <a:ext cx="3928305" cy="3269729"/>
          </a:xfrm>
          <a:prstGeom prst="rect">
            <a:avLst/>
          </a:prstGeom>
          <a:noFill/>
          <a:ln>
            <a:noFill/>
          </a:ln>
        </p:spPr>
      </p:pic>
      <p:pic>
        <p:nvPicPr>
          <p:cNvPr id="733" name="Google Shape;733;p10"/>
          <p:cNvPicPr preferRelativeResize="0"/>
          <p:nvPr/>
        </p:nvPicPr>
        <p:blipFill rotWithShape="1">
          <a:blip r:embed="rId4">
            <a:alphaModFix/>
          </a:blip>
          <a:srcRect/>
          <a:stretch/>
        </p:blipFill>
        <p:spPr>
          <a:xfrm>
            <a:off x="9846342" y="2593141"/>
            <a:ext cx="7829010" cy="3070200"/>
          </a:xfrm>
          <a:prstGeom prst="rect">
            <a:avLst/>
          </a:prstGeom>
          <a:noFill/>
          <a:ln>
            <a:noFill/>
          </a:ln>
        </p:spPr>
      </p:pic>
      <p:pic>
        <p:nvPicPr>
          <p:cNvPr id="734" name="Google Shape;734;p10"/>
          <p:cNvPicPr preferRelativeResize="0"/>
          <p:nvPr/>
        </p:nvPicPr>
        <p:blipFill rotWithShape="1">
          <a:blip r:embed="rId5">
            <a:alphaModFix/>
          </a:blip>
          <a:srcRect/>
          <a:stretch/>
        </p:blipFill>
        <p:spPr>
          <a:xfrm>
            <a:off x="1095082" y="2692868"/>
            <a:ext cx="7738022" cy="4317788"/>
          </a:xfrm>
          <a:prstGeom prst="rect">
            <a:avLst/>
          </a:prstGeom>
          <a:noFill/>
          <a:ln>
            <a:noFill/>
          </a:ln>
        </p:spPr>
      </p:pic>
      <p:sp>
        <p:nvSpPr>
          <p:cNvPr id="735" name="Google Shape;735;p10"/>
          <p:cNvSpPr/>
          <p:nvPr/>
        </p:nvSpPr>
        <p:spPr>
          <a:xfrm rot="-2920179">
            <a:off x="3626448" y="7203059"/>
            <a:ext cx="931339" cy="926236"/>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6" name="Google Shape;736;p10"/>
          <p:cNvSpPr/>
          <p:nvPr/>
        </p:nvSpPr>
        <p:spPr>
          <a:xfrm rot="-3854910">
            <a:off x="10630518" y="6556130"/>
            <a:ext cx="1276597" cy="1142341"/>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7" name="Google Shape;737;p10"/>
          <p:cNvSpPr txBox="1"/>
          <p:nvPr/>
        </p:nvSpPr>
        <p:spPr>
          <a:xfrm>
            <a:off x="1084278" y="8298917"/>
            <a:ext cx="4469493" cy="78483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2667" b="1">
                <a:solidFill>
                  <a:schemeClr val="dk2"/>
                </a:solidFill>
                <a:latin typeface="Trebuchet MS"/>
                <a:ea typeface="Trebuchet MS"/>
                <a:cs typeface="Trebuchet MS"/>
                <a:sym typeface="Trebuchet MS"/>
              </a:rPr>
              <a:t>자율주행 자동차 예시</a:t>
            </a:r>
            <a:endParaRPr sz="2667" b="1">
              <a:solidFill>
                <a:schemeClr val="dk2"/>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333">
                <a:solidFill>
                  <a:schemeClr val="dk2"/>
                </a:solidFill>
                <a:latin typeface="Trebuchet MS"/>
                <a:ea typeface="Trebuchet MS"/>
                <a:cs typeface="Trebuchet MS"/>
                <a:sym typeface="Trebuchet MS"/>
              </a:rPr>
              <a:t>1500 작업자가 레이블링 작업 중</a:t>
            </a:r>
            <a:endParaRPr sz="2333">
              <a:solidFill>
                <a:schemeClr val="dk2"/>
              </a:solidFill>
              <a:latin typeface="Trebuchet MS"/>
              <a:ea typeface="Trebuchet MS"/>
              <a:cs typeface="Trebuchet MS"/>
              <a:sym typeface="Trebuchet MS"/>
            </a:endParaRPr>
          </a:p>
        </p:txBody>
      </p:sp>
      <p:sp>
        <p:nvSpPr>
          <p:cNvPr id="738" name="Google Shape;738;p10"/>
          <p:cNvSpPr txBox="1"/>
          <p:nvPr/>
        </p:nvSpPr>
        <p:spPr>
          <a:xfrm>
            <a:off x="8094801" y="7876109"/>
            <a:ext cx="5458546" cy="143099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2667" b="1" dirty="0" err="1">
                <a:solidFill>
                  <a:schemeClr val="dk2"/>
                </a:solidFill>
                <a:latin typeface="Trebuchet MS"/>
                <a:ea typeface="Trebuchet MS"/>
                <a:cs typeface="Trebuchet MS"/>
                <a:sym typeface="Trebuchet MS"/>
              </a:rPr>
              <a:t>임상</a:t>
            </a:r>
            <a:r>
              <a:rPr lang="en-US" sz="2667" b="1" dirty="0">
                <a:solidFill>
                  <a:schemeClr val="dk2"/>
                </a:solidFill>
                <a:latin typeface="Trebuchet MS"/>
                <a:ea typeface="Trebuchet MS"/>
                <a:cs typeface="Trebuchet MS"/>
                <a:sym typeface="Trebuchet MS"/>
              </a:rPr>
              <a:t> </a:t>
            </a:r>
            <a:r>
              <a:rPr lang="en-US" sz="2667" b="1" dirty="0" err="1">
                <a:solidFill>
                  <a:schemeClr val="dk2"/>
                </a:solidFill>
                <a:latin typeface="Trebuchet MS"/>
                <a:ea typeface="Trebuchet MS"/>
                <a:cs typeface="Trebuchet MS"/>
                <a:sym typeface="Trebuchet MS"/>
              </a:rPr>
              <a:t>영상</a:t>
            </a:r>
            <a:r>
              <a:rPr lang="en-US" sz="2667" b="1" dirty="0">
                <a:solidFill>
                  <a:schemeClr val="dk2"/>
                </a:solidFill>
                <a:latin typeface="Trebuchet MS"/>
                <a:ea typeface="Trebuchet MS"/>
                <a:cs typeface="Trebuchet MS"/>
                <a:sym typeface="Trebuchet MS"/>
              </a:rPr>
              <a:t> </a:t>
            </a:r>
            <a:r>
              <a:rPr lang="en-US" sz="2667" b="1" dirty="0" err="1">
                <a:solidFill>
                  <a:schemeClr val="dk2"/>
                </a:solidFill>
                <a:latin typeface="Trebuchet MS"/>
                <a:ea typeface="Trebuchet MS"/>
                <a:cs typeface="Trebuchet MS"/>
                <a:sym typeface="Trebuchet MS"/>
              </a:rPr>
              <a:t>의학</a:t>
            </a:r>
            <a:r>
              <a:rPr lang="en-US" sz="2667" b="1" dirty="0">
                <a:solidFill>
                  <a:schemeClr val="dk2"/>
                </a:solidFill>
                <a:latin typeface="Trebuchet MS"/>
                <a:ea typeface="Trebuchet MS"/>
                <a:cs typeface="Trebuchet MS"/>
                <a:sym typeface="Trebuchet MS"/>
              </a:rPr>
              <a:t> </a:t>
            </a:r>
            <a:r>
              <a:rPr lang="en-US" sz="2667" b="1" dirty="0" err="1">
                <a:solidFill>
                  <a:schemeClr val="dk2"/>
                </a:solidFill>
                <a:latin typeface="Trebuchet MS"/>
                <a:ea typeface="Trebuchet MS"/>
                <a:cs typeface="Trebuchet MS"/>
                <a:sym typeface="Trebuchet MS"/>
              </a:rPr>
              <a:t>예시</a:t>
            </a:r>
            <a:endParaRPr sz="2667" b="1" dirty="0">
              <a:solidFill>
                <a:schemeClr val="dk2"/>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ko-KR" altLang="en-US" sz="2333" dirty="0">
                <a:solidFill>
                  <a:schemeClr val="dk2"/>
                </a:solidFill>
                <a:latin typeface="Trebuchet MS"/>
                <a:ea typeface="Trebuchet MS"/>
                <a:cs typeface="Trebuchet MS"/>
                <a:sym typeface="Trebuchet MS"/>
              </a:rPr>
              <a:t>영국에서 굉장히 많은 임상영상의학 </a:t>
            </a:r>
            <a:r>
              <a:rPr lang="en-US" altLang="ko-KR" sz="2333" dirty="0">
                <a:solidFill>
                  <a:schemeClr val="dk2"/>
                </a:solidFill>
                <a:latin typeface="Trebuchet MS"/>
                <a:ea typeface="Trebuchet MS"/>
                <a:cs typeface="Trebuchet MS"/>
                <a:sym typeface="Trebuchet MS"/>
              </a:rPr>
              <a:t>Data</a:t>
            </a:r>
            <a:r>
              <a:rPr lang="ko-KR" altLang="en-US" sz="2333" dirty="0">
                <a:solidFill>
                  <a:schemeClr val="dk2"/>
                </a:solidFill>
                <a:latin typeface="Trebuchet MS"/>
                <a:ea typeface="Trebuchet MS"/>
                <a:cs typeface="Trebuchet MS"/>
                <a:sym typeface="Trebuchet MS"/>
              </a:rPr>
              <a:t>이 매일 축적됨에 비해</a:t>
            </a:r>
            <a:endParaRPr lang="en-US" altLang="ko-KR" sz="2333" dirty="0">
              <a:solidFill>
                <a:schemeClr val="dk2"/>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ko-KR" altLang="en-US" sz="2333" dirty="0">
                <a:solidFill>
                  <a:schemeClr val="dk2"/>
                </a:solidFill>
                <a:latin typeface="Trebuchet MS"/>
                <a:ea typeface="Trebuchet MS"/>
                <a:cs typeface="Trebuchet MS"/>
                <a:sym typeface="Trebuchet MS"/>
              </a:rPr>
              <a:t>영상의학전문의 수는 제한적임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1"/>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ko-KR" altLang="en-US" dirty="0"/>
              <a:t>비지도 학습</a:t>
            </a:r>
            <a:r>
              <a:rPr lang="en-US" dirty="0"/>
              <a:t> </a:t>
            </a:r>
            <a:r>
              <a:rPr lang="en-US" dirty="0" err="1"/>
              <a:t>방식</a:t>
            </a:r>
            <a:r>
              <a:rPr lang="en-US" altLang="ko-KR" dirty="0"/>
              <a:t> (</a:t>
            </a:r>
            <a:r>
              <a:rPr lang="en-US" dirty="0"/>
              <a:t>Unsupervised Learning) 의 </a:t>
            </a:r>
            <a:br>
              <a:rPr lang="en-US" dirty="0"/>
            </a:br>
            <a:r>
              <a:rPr lang="en-US" dirty="0" err="1"/>
              <a:t>성공</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12"/>
          <p:cNvPicPr preferRelativeResize="0"/>
          <p:nvPr/>
        </p:nvPicPr>
        <p:blipFill rotWithShape="1">
          <a:blip r:embed="rId3">
            <a:alphaModFix/>
          </a:blip>
          <a:srcRect/>
          <a:stretch/>
        </p:blipFill>
        <p:spPr>
          <a:xfrm>
            <a:off x="1989874" y="4762443"/>
            <a:ext cx="14308250" cy="4648843"/>
          </a:xfrm>
          <a:prstGeom prst="rect">
            <a:avLst/>
          </a:prstGeom>
          <a:noFill/>
          <a:ln>
            <a:noFill/>
          </a:ln>
        </p:spPr>
      </p:pic>
      <p:grpSp>
        <p:nvGrpSpPr>
          <p:cNvPr id="750" name="Google Shape;750;p12"/>
          <p:cNvGrpSpPr/>
          <p:nvPr/>
        </p:nvGrpSpPr>
        <p:grpSpPr>
          <a:xfrm>
            <a:off x="7257076" y="1749664"/>
            <a:ext cx="3773848" cy="3477887"/>
            <a:chOff x="4354245" y="1049798"/>
            <a:chExt cx="2264309" cy="2086732"/>
          </a:xfrm>
        </p:grpSpPr>
        <p:pic>
          <p:nvPicPr>
            <p:cNvPr id="751" name="Google Shape;751;p12"/>
            <p:cNvPicPr preferRelativeResize="0"/>
            <p:nvPr/>
          </p:nvPicPr>
          <p:blipFill rotWithShape="1">
            <a:blip r:embed="rId4">
              <a:alphaModFix/>
            </a:blip>
            <a:srcRect/>
            <a:stretch/>
          </p:blipFill>
          <p:spPr>
            <a:xfrm>
              <a:off x="4354245" y="1049798"/>
              <a:ext cx="2264309" cy="1610175"/>
            </a:xfrm>
            <a:prstGeom prst="rect">
              <a:avLst/>
            </a:prstGeom>
            <a:noFill/>
            <a:ln>
              <a:noFill/>
            </a:ln>
          </p:spPr>
        </p:pic>
        <p:sp>
          <p:nvSpPr>
            <p:cNvPr id="752" name="Google Shape;752;p12"/>
            <p:cNvSpPr/>
            <p:nvPr/>
          </p:nvSpPr>
          <p:spPr>
            <a:xfrm>
              <a:off x="5230348" y="2850397"/>
              <a:ext cx="512101" cy="286133"/>
            </a:xfrm>
            <a:prstGeom prst="down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53" name="Google Shape;753;p12"/>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실험적 증거</a:t>
            </a:r>
            <a:endParaRPr sz="4800"/>
          </a:p>
        </p:txBody>
      </p:sp>
      <p:sp>
        <p:nvSpPr>
          <p:cNvPr id="754" name="Google Shape;754;p12"/>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NLP에서의 스케일링 법칙</a:t>
            </a:r>
            <a:endParaRPr sz="3000">
              <a:solidFill>
                <a:schemeClr val="lt2"/>
              </a:solidFill>
            </a:endParaRPr>
          </a:p>
        </p:txBody>
      </p:sp>
      <p:sp>
        <p:nvSpPr>
          <p:cNvPr id="755" name="Google Shape;755;p12"/>
          <p:cNvSpPr txBox="1"/>
          <p:nvPr/>
        </p:nvSpPr>
        <p:spPr>
          <a:xfrm>
            <a:off x="1" y="9369736"/>
            <a:ext cx="15188595" cy="944105"/>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endParaRPr sz="1350">
              <a:solidFill>
                <a:schemeClr val="lt2"/>
              </a:solidFill>
              <a:latin typeface="Arial"/>
              <a:ea typeface="Arial"/>
              <a:cs typeface="Arial"/>
              <a:sym typeface="Arial"/>
            </a:endParaRPr>
          </a:p>
          <a:p>
            <a:pPr marL="0" marR="0" lvl="0" indent="0" algn="l" rtl="0">
              <a:lnSpc>
                <a:spcPct val="90000"/>
              </a:lnSpc>
              <a:spcBef>
                <a:spcPts val="0"/>
              </a:spcBef>
              <a:spcAft>
                <a:spcPts val="0"/>
              </a:spcAft>
              <a:buNone/>
            </a:pPr>
            <a:r>
              <a:rPr lang="en-US" sz="1600">
                <a:solidFill>
                  <a:schemeClr val="lt2"/>
                </a:solidFill>
                <a:latin typeface="Arial"/>
                <a:ea typeface="Arial"/>
                <a:cs typeface="Arial"/>
                <a:sym typeface="Arial"/>
              </a:rPr>
              <a:t>Tom Henighan, Jared Kaplan, Mor Katz, Mark Chen, Christopher Hesse, Jacob Jackson, Heewoo Jun, Tom B. Brown, Prafulla Dhariwal, Scott Gray, Chris Hallacy, Benjamin Mann, Alec Radford, Aditya Ramesh, Nick Ryder, Daniel M. Ziegler, John Schulman, Dario Amodei, Sam McCandlish</a:t>
            </a:r>
            <a:r>
              <a:rPr lang="en-US" sz="1600" b="1">
                <a:solidFill>
                  <a:schemeClr val="lt2"/>
                </a:solidFill>
                <a:latin typeface="Arial"/>
                <a:ea typeface="Arial"/>
                <a:cs typeface="Arial"/>
                <a:sym typeface="Arial"/>
              </a:rPr>
              <a:t>. Scaling Laws for Autoregressive Generative Modeling</a:t>
            </a:r>
            <a:r>
              <a:rPr lang="en-US" sz="1600">
                <a:solidFill>
                  <a:schemeClr val="lt2"/>
                </a:solidFill>
                <a:latin typeface="Arial"/>
                <a:ea typeface="Arial"/>
                <a:cs typeface="Arial"/>
                <a:sym typeface="Arial"/>
              </a:rPr>
              <a:t>.2020</a:t>
            </a:r>
            <a:endParaRPr sz="4400">
              <a:solidFill>
                <a:schemeClr val="l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13"/>
          <p:cNvPicPr preferRelativeResize="0"/>
          <p:nvPr/>
        </p:nvPicPr>
        <p:blipFill rotWithShape="1">
          <a:blip r:embed="rId3">
            <a:alphaModFix/>
          </a:blip>
          <a:srcRect/>
          <a:stretch/>
        </p:blipFill>
        <p:spPr>
          <a:xfrm>
            <a:off x="3895343" y="5178162"/>
            <a:ext cx="10878019" cy="4482092"/>
          </a:xfrm>
          <a:prstGeom prst="rect">
            <a:avLst/>
          </a:prstGeom>
          <a:noFill/>
          <a:ln>
            <a:noFill/>
          </a:ln>
        </p:spPr>
      </p:pic>
      <p:sp>
        <p:nvSpPr>
          <p:cNvPr id="761" name="Google Shape;761;p13"/>
          <p:cNvSpPr txBox="1"/>
          <p:nvPr/>
        </p:nvSpPr>
        <p:spPr>
          <a:xfrm>
            <a:off x="1" y="9902304"/>
            <a:ext cx="15188595" cy="3139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1600">
                <a:solidFill>
                  <a:schemeClr val="lt2"/>
                </a:solidFill>
                <a:latin typeface="Arial"/>
                <a:ea typeface="Arial"/>
                <a:cs typeface="Arial"/>
                <a:sym typeface="Arial"/>
              </a:rPr>
              <a:t>Zhai, Xiaohua, et al. "</a:t>
            </a:r>
            <a:r>
              <a:rPr lang="en-US" sz="1600" b="1">
                <a:solidFill>
                  <a:schemeClr val="lt2"/>
                </a:solidFill>
                <a:latin typeface="Arial"/>
                <a:ea typeface="Arial"/>
                <a:cs typeface="Arial"/>
                <a:sym typeface="Arial"/>
              </a:rPr>
              <a:t>Scaling vision transformers</a:t>
            </a:r>
            <a:r>
              <a:rPr lang="en-US" sz="1600">
                <a:solidFill>
                  <a:schemeClr val="lt2"/>
                </a:solidFill>
                <a:latin typeface="Arial"/>
                <a:ea typeface="Arial"/>
                <a:cs typeface="Arial"/>
                <a:sym typeface="Arial"/>
              </a:rPr>
              <a:t>." </a:t>
            </a:r>
            <a:r>
              <a:rPr lang="en-US" sz="1600" i="1">
                <a:solidFill>
                  <a:schemeClr val="lt2"/>
                </a:solidFill>
                <a:latin typeface="Arial"/>
                <a:ea typeface="Arial"/>
                <a:cs typeface="Arial"/>
                <a:sym typeface="Arial"/>
              </a:rPr>
              <a:t>arXiv preprint arXiv:2106.04560</a:t>
            </a:r>
            <a:r>
              <a:rPr lang="en-US" sz="1600">
                <a:solidFill>
                  <a:schemeClr val="lt2"/>
                </a:solidFill>
                <a:latin typeface="Arial"/>
                <a:ea typeface="Arial"/>
                <a:cs typeface="Arial"/>
                <a:sym typeface="Arial"/>
              </a:rPr>
              <a:t> (2021).</a:t>
            </a:r>
            <a:endParaRPr sz="4000">
              <a:solidFill>
                <a:schemeClr val="lt2"/>
              </a:solidFill>
              <a:latin typeface="Arial"/>
              <a:ea typeface="Arial"/>
              <a:cs typeface="Arial"/>
              <a:sym typeface="Arial"/>
            </a:endParaRPr>
          </a:p>
        </p:txBody>
      </p:sp>
      <p:grpSp>
        <p:nvGrpSpPr>
          <p:cNvPr id="762" name="Google Shape;762;p13"/>
          <p:cNvGrpSpPr/>
          <p:nvPr/>
        </p:nvGrpSpPr>
        <p:grpSpPr>
          <a:xfrm>
            <a:off x="7257076" y="1749664"/>
            <a:ext cx="3773848" cy="3477887"/>
            <a:chOff x="4354245" y="1049798"/>
            <a:chExt cx="2264309" cy="2086732"/>
          </a:xfrm>
        </p:grpSpPr>
        <p:pic>
          <p:nvPicPr>
            <p:cNvPr id="763" name="Google Shape;763;p13"/>
            <p:cNvPicPr preferRelativeResize="0"/>
            <p:nvPr/>
          </p:nvPicPr>
          <p:blipFill rotWithShape="1">
            <a:blip r:embed="rId4">
              <a:alphaModFix/>
            </a:blip>
            <a:srcRect/>
            <a:stretch/>
          </p:blipFill>
          <p:spPr>
            <a:xfrm>
              <a:off x="4354245" y="1049798"/>
              <a:ext cx="2264309" cy="1610175"/>
            </a:xfrm>
            <a:prstGeom prst="rect">
              <a:avLst/>
            </a:prstGeom>
            <a:noFill/>
            <a:ln>
              <a:noFill/>
            </a:ln>
          </p:spPr>
        </p:pic>
        <p:sp>
          <p:nvSpPr>
            <p:cNvPr id="764" name="Google Shape;764;p13"/>
            <p:cNvSpPr/>
            <p:nvPr/>
          </p:nvSpPr>
          <p:spPr>
            <a:xfrm>
              <a:off x="5230348" y="2850397"/>
              <a:ext cx="512101" cy="286133"/>
            </a:xfrm>
            <a:prstGeom prst="down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65" name="Google Shape;765;p13"/>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실험적 증거</a:t>
            </a:r>
            <a:endParaRPr sz="4800"/>
          </a:p>
        </p:txBody>
      </p:sp>
      <p:sp>
        <p:nvSpPr>
          <p:cNvPr id="766" name="Google Shape;766;p13"/>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컴퓨터 비전에서의 스케일링 법칙</a:t>
            </a:r>
            <a:endParaRPr sz="30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14"/>
          <p:cNvPicPr preferRelativeResize="0"/>
          <p:nvPr/>
        </p:nvPicPr>
        <p:blipFill rotWithShape="1">
          <a:blip r:embed="rId3">
            <a:alphaModFix/>
          </a:blip>
          <a:srcRect/>
          <a:stretch/>
        </p:blipFill>
        <p:spPr>
          <a:xfrm>
            <a:off x="9369340" y="4868912"/>
            <a:ext cx="7172156" cy="4857535"/>
          </a:xfrm>
          <a:prstGeom prst="rect">
            <a:avLst/>
          </a:prstGeom>
          <a:noFill/>
          <a:ln>
            <a:noFill/>
          </a:ln>
        </p:spPr>
      </p:pic>
      <p:sp>
        <p:nvSpPr>
          <p:cNvPr id="772" name="Google Shape;772;p14"/>
          <p:cNvSpPr txBox="1"/>
          <p:nvPr/>
        </p:nvSpPr>
        <p:spPr>
          <a:xfrm>
            <a:off x="1" y="9902304"/>
            <a:ext cx="15188595" cy="3139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1600">
                <a:solidFill>
                  <a:schemeClr val="lt2"/>
                </a:solidFill>
                <a:latin typeface="Arial"/>
                <a:ea typeface="Arial"/>
                <a:cs typeface="Arial"/>
                <a:sym typeface="Arial"/>
              </a:rPr>
              <a:t>Droppo, Jasha, and Oguz Elibol. "</a:t>
            </a:r>
            <a:r>
              <a:rPr lang="en-US" sz="1600" b="1">
                <a:solidFill>
                  <a:schemeClr val="lt2"/>
                </a:solidFill>
                <a:latin typeface="Arial"/>
                <a:ea typeface="Arial"/>
                <a:cs typeface="Arial"/>
                <a:sym typeface="Arial"/>
              </a:rPr>
              <a:t>Scaling Laws for Acoustic Models</a:t>
            </a:r>
            <a:r>
              <a:rPr lang="en-US" sz="1600">
                <a:solidFill>
                  <a:schemeClr val="lt2"/>
                </a:solidFill>
                <a:latin typeface="Arial"/>
                <a:ea typeface="Arial"/>
                <a:cs typeface="Arial"/>
                <a:sym typeface="Arial"/>
              </a:rPr>
              <a:t>." </a:t>
            </a:r>
            <a:r>
              <a:rPr lang="en-US" sz="1600" i="1">
                <a:solidFill>
                  <a:schemeClr val="lt2"/>
                </a:solidFill>
                <a:latin typeface="Arial"/>
                <a:ea typeface="Arial"/>
                <a:cs typeface="Arial"/>
                <a:sym typeface="Arial"/>
              </a:rPr>
              <a:t>arXiv preprint arXiv:2106.09488</a:t>
            </a:r>
            <a:r>
              <a:rPr lang="en-US" sz="1600">
                <a:solidFill>
                  <a:schemeClr val="lt2"/>
                </a:solidFill>
                <a:latin typeface="Arial"/>
                <a:ea typeface="Arial"/>
                <a:cs typeface="Arial"/>
                <a:sym typeface="Arial"/>
              </a:rPr>
              <a:t> (2021).</a:t>
            </a:r>
            <a:endParaRPr sz="4000">
              <a:solidFill>
                <a:schemeClr val="lt2"/>
              </a:solidFill>
              <a:latin typeface="Arial"/>
              <a:ea typeface="Arial"/>
              <a:cs typeface="Arial"/>
              <a:sym typeface="Arial"/>
            </a:endParaRPr>
          </a:p>
        </p:txBody>
      </p:sp>
      <p:grpSp>
        <p:nvGrpSpPr>
          <p:cNvPr id="773" name="Google Shape;773;p14"/>
          <p:cNvGrpSpPr/>
          <p:nvPr/>
        </p:nvGrpSpPr>
        <p:grpSpPr>
          <a:xfrm>
            <a:off x="7257076" y="1749664"/>
            <a:ext cx="3773848" cy="3477887"/>
            <a:chOff x="4354245" y="1049798"/>
            <a:chExt cx="2264309" cy="2086732"/>
          </a:xfrm>
        </p:grpSpPr>
        <p:pic>
          <p:nvPicPr>
            <p:cNvPr id="774" name="Google Shape;774;p14"/>
            <p:cNvPicPr preferRelativeResize="0"/>
            <p:nvPr/>
          </p:nvPicPr>
          <p:blipFill rotWithShape="1">
            <a:blip r:embed="rId4">
              <a:alphaModFix/>
            </a:blip>
            <a:srcRect/>
            <a:stretch/>
          </p:blipFill>
          <p:spPr>
            <a:xfrm>
              <a:off x="4354245" y="1049798"/>
              <a:ext cx="2264309" cy="1610175"/>
            </a:xfrm>
            <a:prstGeom prst="rect">
              <a:avLst/>
            </a:prstGeom>
            <a:noFill/>
            <a:ln>
              <a:noFill/>
            </a:ln>
          </p:spPr>
        </p:pic>
        <p:sp>
          <p:nvSpPr>
            <p:cNvPr id="775" name="Google Shape;775;p14"/>
            <p:cNvSpPr/>
            <p:nvPr/>
          </p:nvSpPr>
          <p:spPr>
            <a:xfrm>
              <a:off x="5230348" y="2850397"/>
              <a:ext cx="512101" cy="286133"/>
            </a:xfrm>
            <a:prstGeom prst="down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76" name="Google Shape;776;p14"/>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실험적 증거</a:t>
            </a:r>
            <a:endParaRPr sz="4800"/>
          </a:p>
        </p:txBody>
      </p:sp>
      <p:sp>
        <p:nvSpPr>
          <p:cNvPr id="777" name="Google Shape;777;p14"/>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음성 AI에서의 스케일링 법칙</a:t>
            </a:r>
            <a:endParaRPr sz="3000">
              <a:solidFill>
                <a:schemeClr val="lt2"/>
              </a:solidFill>
            </a:endParaRPr>
          </a:p>
        </p:txBody>
      </p:sp>
      <p:pic>
        <p:nvPicPr>
          <p:cNvPr id="778" name="Google Shape;778;p14"/>
          <p:cNvPicPr preferRelativeResize="0"/>
          <p:nvPr/>
        </p:nvPicPr>
        <p:blipFill rotWithShape="1">
          <a:blip r:embed="rId5">
            <a:alphaModFix/>
          </a:blip>
          <a:srcRect/>
          <a:stretch/>
        </p:blipFill>
        <p:spPr>
          <a:xfrm>
            <a:off x="566928" y="4925653"/>
            <a:ext cx="7626858" cy="46249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grpSp>
        <p:nvGrpSpPr>
          <p:cNvPr id="783" name="Google Shape;783;p15"/>
          <p:cNvGrpSpPr/>
          <p:nvPr/>
        </p:nvGrpSpPr>
        <p:grpSpPr>
          <a:xfrm>
            <a:off x="7257076" y="1749664"/>
            <a:ext cx="3773848" cy="3477887"/>
            <a:chOff x="4354245" y="1049798"/>
            <a:chExt cx="2264309" cy="2086732"/>
          </a:xfrm>
        </p:grpSpPr>
        <p:pic>
          <p:nvPicPr>
            <p:cNvPr id="784" name="Google Shape;784;p15"/>
            <p:cNvPicPr preferRelativeResize="0"/>
            <p:nvPr/>
          </p:nvPicPr>
          <p:blipFill rotWithShape="1">
            <a:blip r:embed="rId3">
              <a:alphaModFix/>
            </a:blip>
            <a:srcRect/>
            <a:stretch/>
          </p:blipFill>
          <p:spPr>
            <a:xfrm>
              <a:off x="4354245" y="1049798"/>
              <a:ext cx="2264309" cy="1610175"/>
            </a:xfrm>
            <a:prstGeom prst="rect">
              <a:avLst/>
            </a:prstGeom>
            <a:noFill/>
            <a:ln>
              <a:noFill/>
            </a:ln>
          </p:spPr>
        </p:pic>
        <p:sp>
          <p:nvSpPr>
            <p:cNvPr id="785" name="Google Shape;785;p15"/>
            <p:cNvSpPr/>
            <p:nvPr/>
          </p:nvSpPr>
          <p:spPr>
            <a:xfrm>
              <a:off x="5230348" y="2850397"/>
              <a:ext cx="512101" cy="286133"/>
            </a:xfrm>
            <a:prstGeom prst="down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86" name="Google Shape;786;p15"/>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실험적 증거</a:t>
            </a:r>
            <a:endParaRPr sz="4800"/>
          </a:p>
        </p:txBody>
      </p:sp>
      <p:sp>
        <p:nvSpPr>
          <p:cNvPr id="787" name="Google Shape;787;p15"/>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생성 모델에서의 스케일링 법칙</a:t>
            </a:r>
            <a:endParaRPr sz="3000">
              <a:solidFill>
                <a:schemeClr val="lt2"/>
              </a:solidFill>
            </a:endParaRPr>
          </a:p>
        </p:txBody>
      </p:sp>
      <p:pic>
        <p:nvPicPr>
          <p:cNvPr id="788" name="Google Shape;788;p15"/>
          <p:cNvPicPr preferRelativeResize="0"/>
          <p:nvPr/>
        </p:nvPicPr>
        <p:blipFill rotWithShape="1">
          <a:blip r:embed="rId4">
            <a:alphaModFix/>
          </a:blip>
          <a:srcRect/>
          <a:stretch/>
        </p:blipFill>
        <p:spPr>
          <a:xfrm>
            <a:off x="3612018" y="4531052"/>
            <a:ext cx="11063958" cy="5620847"/>
          </a:xfrm>
          <a:prstGeom prst="rect">
            <a:avLst/>
          </a:prstGeom>
          <a:noFill/>
          <a:ln>
            <a:noFill/>
          </a:ln>
        </p:spPr>
      </p:pic>
      <p:sp>
        <p:nvSpPr>
          <p:cNvPr id="789" name="Google Shape;789;p15"/>
          <p:cNvSpPr txBox="1"/>
          <p:nvPr/>
        </p:nvSpPr>
        <p:spPr>
          <a:xfrm>
            <a:off x="1" y="9902304"/>
            <a:ext cx="15188595" cy="3139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1600">
                <a:solidFill>
                  <a:schemeClr val="lt2"/>
                </a:solidFill>
                <a:latin typeface="Arial"/>
                <a:ea typeface="Arial"/>
                <a:cs typeface="Arial"/>
                <a:sym typeface="Arial"/>
              </a:rPr>
              <a:t>Henighan, Tom, et al. "</a:t>
            </a:r>
            <a:r>
              <a:rPr lang="en-US" sz="1600" b="1">
                <a:solidFill>
                  <a:schemeClr val="lt2"/>
                </a:solidFill>
                <a:latin typeface="Arial"/>
                <a:ea typeface="Arial"/>
                <a:cs typeface="Arial"/>
                <a:sym typeface="Arial"/>
              </a:rPr>
              <a:t>Scaling laws for autoregressive generative modeling</a:t>
            </a:r>
            <a:r>
              <a:rPr lang="en-US" sz="1600">
                <a:solidFill>
                  <a:schemeClr val="lt2"/>
                </a:solidFill>
                <a:latin typeface="Arial"/>
                <a:ea typeface="Arial"/>
                <a:cs typeface="Arial"/>
                <a:sym typeface="Arial"/>
              </a:rPr>
              <a:t>." </a:t>
            </a:r>
            <a:r>
              <a:rPr lang="en-US" sz="1600" i="1">
                <a:solidFill>
                  <a:schemeClr val="lt2"/>
                </a:solidFill>
                <a:latin typeface="Arial"/>
                <a:ea typeface="Arial"/>
                <a:cs typeface="Arial"/>
                <a:sym typeface="Arial"/>
              </a:rPr>
              <a:t>arXiv preprint arXiv:2010.14701</a:t>
            </a:r>
            <a:r>
              <a:rPr lang="en-US" sz="1600">
                <a:solidFill>
                  <a:schemeClr val="lt2"/>
                </a:solidFill>
                <a:latin typeface="Arial"/>
                <a:ea typeface="Arial"/>
                <a:cs typeface="Arial"/>
                <a:sym typeface="Arial"/>
              </a:rPr>
              <a:t> (2020).</a:t>
            </a:r>
            <a:endParaRPr sz="4000">
              <a:solidFill>
                <a:schemeClr val="lt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6"/>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비용</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0"/>
        <p:cNvGrpSpPr/>
        <p:nvPr/>
      </p:nvGrpSpPr>
      <p:grpSpPr>
        <a:xfrm>
          <a:off x="0" y="0"/>
          <a:ext cx="0" cy="0"/>
          <a:chOff x="0" y="0"/>
          <a:chExt cx="0" cy="0"/>
        </a:xfrm>
      </p:grpSpPr>
      <p:sp>
        <p:nvSpPr>
          <p:cNvPr id="801" name="Google Shape;801;p17"/>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큰 규모의 언어 모델을 활용할 가치가 있을까요?</a:t>
            </a:r>
            <a:endParaRPr sz="4800"/>
          </a:p>
        </p:txBody>
      </p:sp>
      <p:sp>
        <p:nvSpPr>
          <p:cNvPr id="802" name="Google Shape;802;p17"/>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점진적 개선 비용</a:t>
            </a:r>
            <a:endParaRPr sz="3000">
              <a:solidFill>
                <a:schemeClr val="lt2"/>
              </a:solidFill>
            </a:endParaRPr>
          </a:p>
        </p:txBody>
      </p:sp>
      <p:sp>
        <p:nvSpPr>
          <p:cNvPr id="803" name="Google Shape;803;p17"/>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p>
            <a:pPr marL="228604" lvl="0" indent="-101604" algn="l" rtl="0">
              <a:lnSpc>
                <a:spcPct val="90000"/>
              </a:lnSpc>
              <a:spcBef>
                <a:spcPts val="0"/>
              </a:spcBef>
              <a:spcAft>
                <a:spcPts val="0"/>
              </a:spcAft>
              <a:buClr>
                <a:schemeClr val="lt2"/>
              </a:buClr>
              <a:buSzPts val="2000"/>
              <a:buFont typeface="Noto Sans Symbols"/>
              <a:buNone/>
            </a:pPr>
            <a:endParaRPr/>
          </a:p>
        </p:txBody>
      </p:sp>
      <p:pic>
        <p:nvPicPr>
          <p:cNvPr id="804" name="Google Shape;804;p17"/>
          <p:cNvPicPr preferRelativeResize="0"/>
          <p:nvPr/>
        </p:nvPicPr>
        <p:blipFill rotWithShape="1">
          <a:blip r:embed="rId3">
            <a:alphaModFix/>
          </a:blip>
          <a:srcRect/>
          <a:stretch/>
        </p:blipFill>
        <p:spPr>
          <a:xfrm>
            <a:off x="4675162" y="2354104"/>
            <a:ext cx="7954988" cy="6353081"/>
          </a:xfrm>
          <a:prstGeom prst="rect">
            <a:avLst/>
          </a:prstGeom>
          <a:noFill/>
          <a:ln>
            <a:noFill/>
          </a:ln>
        </p:spPr>
      </p:pic>
      <p:sp>
        <p:nvSpPr>
          <p:cNvPr id="805" name="Google Shape;805;p17"/>
          <p:cNvSpPr txBox="1"/>
          <p:nvPr/>
        </p:nvSpPr>
        <p:spPr>
          <a:xfrm>
            <a:off x="1" y="9369736"/>
            <a:ext cx="15188595" cy="944105"/>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endParaRPr sz="1350">
              <a:solidFill>
                <a:schemeClr val="lt2"/>
              </a:solidFill>
              <a:latin typeface="Arial"/>
              <a:ea typeface="Arial"/>
              <a:cs typeface="Arial"/>
              <a:sym typeface="Arial"/>
            </a:endParaRPr>
          </a:p>
          <a:p>
            <a:pPr marL="0" marR="0" lvl="0" indent="0" algn="l" rtl="0">
              <a:lnSpc>
                <a:spcPct val="90000"/>
              </a:lnSpc>
              <a:spcBef>
                <a:spcPts val="0"/>
              </a:spcBef>
              <a:spcAft>
                <a:spcPts val="0"/>
              </a:spcAft>
              <a:buNone/>
            </a:pPr>
            <a:r>
              <a:rPr lang="en-US" sz="1600">
                <a:solidFill>
                  <a:schemeClr val="lt2"/>
                </a:solidFill>
                <a:latin typeface="Arial"/>
                <a:ea typeface="Arial"/>
                <a:cs typeface="Arial"/>
                <a:sym typeface="Arial"/>
              </a:rPr>
              <a:t>Tom Henighan, Jared Kaplan, Mor Katz, Mark Chen, Christopher Hesse, Jacob Jackson, Heewoo Jun, Tom B. Brown, Prafulla Dhariwal, Scott Gray, Chris Hallacy, Benjamin Mann, Alec Radford, Aditya Ramesh, Nick Ryder, Daniel M. Ziegler, John Schulman, Dario Amodei, Sam McCandlish. </a:t>
            </a:r>
            <a:r>
              <a:rPr lang="en-US" sz="1600" b="1">
                <a:solidFill>
                  <a:schemeClr val="lt2"/>
                </a:solidFill>
                <a:latin typeface="Arial"/>
                <a:ea typeface="Arial"/>
                <a:cs typeface="Arial"/>
                <a:sym typeface="Arial"/>
              </a:rPr>
              <a:t>Scaling Laws for Autoregressive Generative Modeling.</a:t>
            </a:r>
            <a:r>
              <a:rPr lang="en-US" sz="1600">
                <a:solidFill>
                  <a:schemeClr val="lt2"/>
                </a:solidFill>
                <a:latin typeface="Arial"/>
                <a:ea typeface="Arial"/>
                <a:cs typeface="Arial"/>
                <a:sym typeface="Arial"/>
              </a:rPr>
              <a:t>2020</a:t>
            </a:r>
            <a:endParaRPr sz="4400">
              <a:solidFill>
                <a:schemeClr val="lt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0"/>
        <p:cNvGrpSpPr/>
        <p:nvPr/>
      </p:nvGrpSpPr>
      <p:grpSpPr>
        <a:xfrm>
          <a:off x="0" y="0"/>
          <a:ext cx="0" cy="0"/>
          <a:chOff x="0" y="0"/>
          <a:chExt cx="0" cy="0"/>
        </a:xfrm>
      </p:grpSpPr>
      <p:sp>
        <p:nvSpPr>
          <p:cNvPr id="811" name="Google Shape;811;p18"/>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큰 규모의 언어 모델을 활용할 가치가 있을까요?</a:t>
            </a:r>
            <a:endParaRPr sz="4800"/>
          </a:p>
        </p:txBody>
      </p:sp>
      <p:sp>
        <p:nvSpPr>
          <p:cNvPr id="812" name="Google Shape;812;p18"/>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점진적 개선 비용</a:t>
            </a:r>
            <a:endParaRPr sz="3000">
              <a:solidFill>
                <a:schemeClr val="lt2"/>
              </a:solidFill>
            </a:endParaRPr>
          </a:p>
        </p:txBody>
      </p:sp>
      <p:pic>
        <p:nvPicPr>
          <p:cNvPr id="813" name="Google Shape;813;p18"/>
          <p:cNvPicPr preferRelativeResize="0"/>
          <p:nvPr/>
        </p:nvPicPr>
        <p:blipFill rotWithShape="1">
          <a:blip r:embed="rId3">
            <a:alphaModFix/>
          </a:blip>
          <a:srcRect/>
          <a:stretch/>
        </p:blipFill>
        <p:spPr>
          <a:xfrm>
            <a:off x="4675162" y="2354104"/>
            <a:ext cx="7954988" cy="6353081"/>
          </a:xfrm>
          <a:prstGeom prst="rect">
            <a:avLst/>
          </a:prstGeom>
          <a:noFill/>
          <a:ln>
            <a:noFill/>
          </a:ln>
        </p:spPr>
      </p:pic>
      <p:cxnSp>
        <p:nvCxnSpPr>
          <p:cNvPr id="814" name="Google Shape;814;p18"/>
          <p:cNvCxnSpPr/>
          <p:nvPr/>
        </p:nvCxnSpPr>
        <p:spPr>
          <a:xfrm>
            <a:off x="6355080" y="4804938"/>
            <a:ext cx="7086600" cy="0"/>
          </a:xfrm>
          <a:prstGeom prst="straightConnector1">
            <a:avLst/>
          </a:prstGeom>
          <a:noFill/>
          <a:ln w="38100" cap="flat" cmpd="sng">
            <a:solidFill>
              <a:schemeClr val="lt2"/>
            </a:solidFill>
            <a:prstDash val="solid"/>
            <a:round/>
            <a:headEnd type="none" w="sm" len="sm"/>
            <a:tailEnd type="none" w="sm" len="sm"/>
          </a:ln>
        </p:spPr>
      </p:cxnSp>
      <p:cxnSp>
        <p:nvCxnSpPr>
          <p:cNvPr id="815" name="Google Shape;815;p18"/>
          <p:cNvCxnSpPr/>
          <p:nvPr/>
        </p:nvCxnSpPr>
        <p:spPr>
          <a:xfrm>
            <a:off x="6355080" y="6352870"/>
            <a:ext cx="7086600" cy="0"/>
          </a:xfrm>
          <a:prstGeom prst="straightConnector1">
            <a:avLst/>
          </a:prstGeom>
          <a:noFill/>
          <a:ln w="38100" cap="flat" cmpd="sng">
            <a:solidFill>
              <a:schemeClr val="lt2"/>
            </a:solidFill>
            <a:prstDash val="solid"/>
            <a:round/>
            <a:headEnd type="none" w="sm" len="sm"/>
            <a:tailEnd type="none" w="sm" len="sm"/>
          </a:ln>
        </p:spPr>
      </p:cxnSp>
      <p:sp>
        <p:nvSpPr>
          <p:cNvPr id="816" name="Google Shape;816;p18"/>
          <p:cNvSpPr/>
          <p:nvPr/>
        </p:nvSpPr>
        <p:spPr>
          <a:xfrm>
            <a:off x="13315950" y="4804937"/>
            <a:ext cx="308610" cy="1547927"/>
          </a:xfrm>
          <a:prstGeom prst="rightBrace">
            <a:avLst>
              <a:gd name="adj1" fmla="val 8333"/>
              <a:gd name="adj2" fmla="val 50000"/>
            </a:avLst>
          </a:prstGeom>
          <a:noFill/>
          <a:ln w="571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Arial"/>
              <a:ea typeface="Arial"/>
              <a:cs typeface="Arial"/>
              <a:sym typeface="Arial"/>
            </a:endParaRPr>
          </a:p>
        </p:txBody>
      </p:sp>
      <p:sp>
        <p:nvSpPr>
          <p:cNvPr id="817" name="Google Shape;817;p18"/>
          <p:cNvSpPr txBox="1"/>
          <p:nvPr/>
        </p:nvSpPr>
        <p:spPr>
          <a:xfrm>
            <a:off x="13933170" y="3786050"/>
            <a:ext cx="3966210" cy="3194721"/>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2800" b="1">
                <a:solidFill>
                  <a:schemeClr val="lt2"/>
                </a:solidFill>
                <a:latin typeface="Trebuchet MS"/>
                <a:ea typeface="Trebuchet MS"/>
                <a:cs typeface="Trebuchet MS"/>
                <a:sym typeface="Trebuchet MS"/>
              </a:rPr>
              <a:t>우리는 단지 모델들의 성능을 조금씩 향상시키기 위해서만 모델들을 만들고 있는가?</a:t>
            </a:r>
            <a:endParaRPr/>
          </a:p>
          <a:p>
            <a:pPr marL="0" marR="0" lvl="0" indent="0" algn="ctr" rtl="0">
              <a:lnSpc>
                <a:spcPct val="90000"/>
              </a:lnSpc>
              <a:spcBef>
                <a:spcPts val="0"/>
              </a:spcBef>
              <a:spcAft>
                <a:spcPts val="0"/>
              </a:spcAft>
              <a:buNone/>
            </a:pPr>
            <a:endParaRPr sz="2800" b="1">
              <a:solidFill>
                <a:schemeClr val="lt2"/>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800" b="1">
                <a:solidFill>
                  <a:schemeClr val="lt2"/>
                </a:solidFill>
                <a:latin typeface="Trebuchet MS"/>
                <a:ea typeface="Trebuchet MS"/>
                <a:cs typeface="Trebuchet MS"/>
                <a:sym typeface="Trebuchet MS"/>
              </a:rPr>
              <a:t>모든 엔지니어링 및 계산 비용에 대한 투자 가치가 있습니까?</a:t>
            </a:r>
            <a:endParaRPr sz="2800" b="1">
              <a:solidFill>
                <a:schemeClr val="lt2"/>
              </a:solidFill>
              <a:latin typeface="Trebuchet MS"/>
              <a:ea typeface="Trebuchet MS"/>
              <a:cs typeface="Trebuchet MS"/>
              <a:sym typeface="Trebuchet MS"/>
            </a:endParaRPr>
          </a:p>
        </p:txBody>
      </p:sp>
      <p:cxnSp>
        <p:nvCxnSpPr>
          <p:cNvPr id="818" name="Google Shape;818;p18"/>
          <p:cNvCxnSpPr/>
          <p:nvPr/>
        </p:nvCxnSpPr>
        <p:spPr>
          <a:xfrm>
            <a:off x="8903050" y="4653981"/>
            <a:ext cx="0" cy="3040588"/>
          </a:xfrm>
          <a:prstGeom prst="straightConnector1">
            <a:avLst/>
          </a:prstGeom>
          <a:noFill/>
          <a:ln w="38100" cap="flat" cmpd="sng">
            <a:solidFill>
              <a:schemeClr val="lt2"/>
            </a:solidFill>
            <a:prstDash val="solid"/>
            <a:round/>
            <a:headEnd type="none" w="sm" len="sm"/>
            <a:tailEnd type="none" w="sm" len="sm"/>
          </a:ln>
        </p:spPr>
      </p:cxnSp>
      <p:cxnSp>
        <p:nvCxnSpPr>
          <p:cNvPr id="819" name="Google Shape;819;p18"/>
          <p:cNvCxnSpPr/>
          <p:nvPr/>
        </p:nvCxnSpPr>
        <p:spPr>
          <a:xfrm>
            <a:off x="11199560" y="6230532"/>
            <a:ext cx="0" cy="1464037"/>
          </a:xfrm>
          <a:prstGeom prst="straightConnector1">
            <a:avLst/>
          </a:prstGeom>
          <a:noFill/>
          <a:ln w="38100" cap="flat" cmpd="sng">
            <a:solidFill>
              <a:schemeClr val="lt2"/>
            </a:solidFill>
            <a:prstDash val="solid"/>
            <a:round/>
            <a:headEnd type="none" w="sm" len="sm"/>
            <a:tailEnd type="none" w="sm" len="sm"/>
          </a:ln>
        </p:spPr>
      </p:cxnSp>
      <p:sp>
        <p:nvSpPr>
          <p:cNvPr id="820" name="Google Shape;820;p18"/>
          <p:cNvSpPr txBox="1"/>
          <p:nvPr/>
        </p:nvSpPr>
        <p:spPr>
          <a:xfrm>
            <a:off x="8754855" y="9043416"/>
            <a:ext cx="2725426" cy="480131"/>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800">
                <a:solidFill>
                  <a:srgbClr val="FF0000"/>
                </a:solidFill>
                <a:latin typeface="Trebuchet MS"/>
                <a:ea typeface="Trebuchet MS"/>
                <a:cs typeface="Trebuchet MS"/>
                <a:sym typeface="Trebuchet MS"/>
              </a:rPr>
              <a:t>10,000x 배 증가</a:t>
            </a:r>
            <a:endParaRPr sz="3200">
              <a:solidFill>
                <a:srgbClr val="FF0000"/>
              </a:solidFill>
              <a:latin typeface="Arial"/>
              <a:ea typeface="Arial"/>
              <a:cs typeface="Arial"/>
              <a:sym typeface="Arial"/>
            </a:endParaRPr>
          </a:p>
        </p:txBody>
      </p:sp>
      <p:sp>
        <p:nvSpPr>
          <p:cNvPr id="821" name="Google Shape;821;p18"/>
          <p:cNvSpPr/>
          <p:nvPr/>
        </p:nvSpPr>
        <p:spPr>
          <a:xfrm rot="-5400000">
            <a:off x="9772444" y="7661775"/>
            <a:ext cx="251872" cy="2287050"/>
          </a:xfrm>
          <a:prstGeom prst="leftBrace">
            <a:avLst>
              <a:gd name="adj1" fmla="val 8333"/>
              <a:gd name="adj2" fmla="val 50000"/>
            </a:avLst>
          </a:prstGeom>
          <a:noFill/>
          <a:ln w="571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Arial"/>
              <a:ea typeface="Arial"/>
              <a:cs typeface="Arial"/>
              <a:sym typeface="Arial"/>
            </a:endParaRPr>
          </a:p>
        </p:txBody>
      </p:sp>
      <p:sp>
        <p:nvSpPr>
          <p:cNvPr id="822" name="Google Shape;822;p18"/>
          <p:cNvSpPr txBox="1"/>
          <p:nvPr/>
        </p:nvSpPr>
        <p:spPr>
          <a:xfrm>
            <a:off x="1" y="9369736"/>
            <a:ext cx="15188595" cy="944105"/>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endParaRPr sz="1350">
              <a:solidFill>
                <a:schemeClr val="lt2"/>
              </a:solidFill>
              <a:latin typeface="Arial"/>
              <a:ea typeface="Arial"/>
              <a:cs typeface="Arial"/>
              <a:sym typeface="Arial"/>
            </a:endParaRPr>
          </a:p>
          <a:p>
            <a:pPr marL="0" marR="0" lvl="0" indent="0" algn="l" rtl="0">
              <a:lnSpc>
                <a:spcPct val="90000"/>
              </a:lnSpc>
              <a:spcBef>
                <a:spcPts val="0"/>
              </a:spcBef>
              <a:spcAft>
                <a:spcPts val="0"/>
              </a:spcAft>
              <a:buNone/>
            </a:pPr>
            <a:r>
              <a:rPr lang="en-US" sz="1600">
                <a:solidFill>
                  <a:schemeClr val="lt2"/>
                </a:solidFill>
                <a:latin typeface="Arial"/>
                <a:ea typeface="Arial"/>
                <a:cs typeface="Arial"/>
                <a:sym typeface="Arial"/>
              </a:rPr>
              <a:t>Tom Henighan, Jared Kaplan, Mor Katz, Mark Chen, Christopher Hesse, Jacob Jackson, Heewoo Jun, Tom B. Brown, Prafulla Dhariwal, Scott Gray, Chris Hallacy, Benjamin Mann, Alec Radford, Aditya Ramesh, Nick Ryder, Daniel M. Ziegler, John Schulman, Dario Amodei, Sam McCandlish. </a:t>
            </a:r>
            <a:r>
              <a:rPr lang="en-US" sz="1600" b="1">
                <a:solidFill>
                  <a:schemeClr val="lt2"/>
                </a:solidFill>
                <a:latin typeface="Arial"/>
                <a:ea typeface="Arial"/>
                <a:cs typeface="Arial"/>
                <a:sym typeface="Arial"/>
              </a:rPr>
              <a:t>Scaling Laws for Autoregressive Generative Modeling</a:t>
            </a:r>
            <a:r>
              <a:rPr lang="en-US" sz="1600">
                <a:solidFill>
                  <a:schemeClr val="lt2"/>
                </a:solidFill>
                <a:latin typeface="Arial"/>
                <a:ea typeface="Arial"/>
                <a:cs typeface="Arial"/>
                <a:sym typeface="Arial"/>
              </a:rPr>
              <a:t>.2020</a:t>
            </a:r>
            <a:endParaRPr sz="4400">
              <a:solidFill>
                <a:schemeClr val="lt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9"/>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정확도를 넘어</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
          <p:cNvSpPr/>
          <p:nvPr/>
        </p:nvSpPr>
        <p:spPr>
          <a:xfrm>
            <a:off x="0" y="0"/>
            <a:ext cx="18288000" cy="206200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000">
              <a:solidFill>
                <a:srgbClr val="FFFFFF"/>
              </a:solidFill>
              <a:latin typeface="Trebuchet MS"/>
              <a:ea typeface="Trebuchet MS"/>
              <a:cs typeface="Trebuchet MS"/>
              <a:sym typeface="Trebuchet MS"/>
            </a:endParaRPr>
          </a:p>
        </p:txBody>
      </p:sp>
      <p:graphicFrame>
        <p:nvGraphicFramePr>
          <p:cNvPr id="613" name="Google Shape;613;p2"/>
          <p:cNvGraphicFramePr/>
          <p:nvPr>
            <p:extLst>
              <p:ext uri="{D42A27DB-BD31-4B8C-83A1-F6EECF244321}">
                <p14:modId xmlns:p14="http://schemas.microsoft.com/office/powerpoint/2010/main" val="699070993"/>
              </p:ext>
            </p:extLst>
          </p:nvPr>
        </p:nvGraphicFramePr>
        <p:xfrm>
          <a:off x="664859" y="2887591"/>
          <a:ext cx="16958275" cy="5638800"/>
        </p:xfrm>
        <a:graphic>
          <a:graphicData uri="http://schemas.openxmlformats.org/drawingml/2006/table">
            <a:tbl>
              <a:tblPr firstRow="1" bandRow="1">
                <a:noFill/>
                <a:tableStyleId>{8017E7C3-63BE-48A0-AC9F-F5ADD58C470A}</a:tableStyleId>
              </a:tblPr>
              <a:tblGrid>
                <a:gridCol w="1010150">
                  <a:extLst>
                    <a:ext uri="{9D8B030D-6E8A-4147-A177-3AD203B41FA5}">
                      <a16:colId xmlns:a16="http://schemas.microsoft.com/office/drawing/2014/main" val="20000"/>
                    </a:ext>
                  </a:extLst>
                </a:gridCol>
                <a:gridCol w="344775">
                  <a:extLst>
                    <a:ext uri="{9D8B030D-6E8A-4147-A177-3AD203B41FA5}">
                      <a16:colId xmlns:a16="http://schemas.microsoft.com/office/drawing/2014/main" val="20001"/>
                    </a:ext>
                  </a:extLst>
                </a:gridCol>
                <a:gridCol w="1034325">
                  <a:extLst>
                    <a:ext uri="{9D8B030D-6E8A-4147-A177-3AD203B41FA5}">
                      <a16:colId xmlns:a16="http://schemas.microsoft.com/office/drawing/2014/main" val="20002"/>
                    </a:ext>
                  </a:extLst>
                </a:gridCol>
                <a:gridCol w="269825">
                  <a:extLst>
                    <a:ext uri="{9D8B030D-6E8A-4147-A177-3AD203B41FA5}">
                      <a16:colId xmlns:a16="http://schemas.microsoft.com/office/drawing/2014/main" val="20003"/>
                    </a:ext>
                  </a:extLst>
                </a:gridCol>
                <a:gridCol w="14299200">
                  <a:extLst>
                    <a:ext uri="{9D8B030D-6E8A-4147-A177-3AD203B41FA5}">
                      <a16:colId xmlns:a16="http://schemas.microsoft.com/office/drawing/2014/main" val="20004"/>
                    </a:ext>
                  </a:extLst>
                </a:gridCol>
              </a:tblGrid>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8:50</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dirty="0">
                          <a:solidFill>
                            <a:schemeClr val="dk2"/>
                          </a:solidFill>
                          <a:latin typeface="Trebuchet MS"/>
                          <a:ea typeface="Trebuchet MS"/>
                          <a:cs typeface="Trebuchet MS"/>
                          <a:sym typeface="Trebuchet MS"/>
                        </a:rPr>
                        <a:t>9:00</a:t>
                      </a:r>
                      <a:endParaRPr dirty="0"/>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a:solidFill>
                            <a:schemeClr val="lt2"/>
                          </a:solidFill>
                          <a:latin typeface="Trebuchet MS"/>
                          <a:ea typeface="Trebuchet MS"/>
                          <a:cs typeface="Trebuchet MS"/>
                          <a:sym typeface="Trebuchet MS"/>
                        </a:rPr>
                        <a:t>환영사</a:t>
                      </a:r>
                      <a:endParaRPr sz="2700" b="0" i="0" u="none" strike="noStrike" cap="none">
                        <a:solidFill>
                          <a:schemeClr val="lt2"/>
                        </a:solidFill>
                        <a:latin typeface="Trebuchet MS"/>
                        <a:ea typeface="Trebuchet MS"/>
                        <a:cs typeface="Trebuchet MS"/>
                        <a:sym typeface="Trebuchet MS"/>
                      </a:endParaRPr>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9:00</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10:00</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a:solidFill>
                            <a:schemeClr val="lt2"/>
                          </a:solidFill>
                          <a:latin typeface="Trebuchet MS"/>
                          <a:ea typeface="Trebuchet MS"/>
                          <a:cs typeface="Trebuchet MS"/>
                          <a:sym typeface="Trebuchet MS"/>
                        </a:rPr>
                        <a:t>Lecture 1: 동기와 기본 개념</a:t>
                      </a:r>
                      <a:endParaRPr sz="2700" b="0" i="0" u="none" strike="noStrike" cap="none">
                        <a:solidFill>
                          <a:schemeClr val="lt2"/>
                        </a:solidFill>
                        <a:latin typeface="Trebuchet MS"/>
                        <a:ea typeface="Trebuchet MS"/>
                        <a:cs typeface="Trebuchet MS"/>
                        <a:sym typeface="Trebuchet MS"/>
                      </a:endParaRPr>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10:00</a:t>
                      </a:r>
                      <a:endParaRPr sz="27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11:00</a:t>
                      </a:r>
                      <a:endParaRPr sz="27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dirty="0">
                          <a:solidFill>
                            <a:schemeClr val="lt2"/>
                          </a:solidFill>
                          <a:latin typeface="Trebuchet MS"/>
                          <a:ea typeface="Trebuchet MS"/>
                          <a:cs typeface="Trebuchet MS"/>
                          <a:sym typeface="Trebuchet MS"/>
                        </a:rPr>
                        <a:t>Lab 1 / Part 1: SLURM </a:t>
                      </a:r>
                      <a:r>
                        <a:rPr lang="en-US" sz="2700" b="0" i="0" u="none" strike="noStrike" cap="none" dirty="0" err="1">
                          <a:solidFill>
                            <a:schemeClr val="lt2"/>
                          </a:solidFill>
                          <a:latin typeface="Trebuchet MS"/>
                          <a:ea typeface="Trebuchet MS"/>
                          <a:cs typeface="Trebuchet MS"/>
                          <a:sym typeface="Trebuchet MS"/>
                        </a:rPr>
                        <a:t>기본부터</a:t>
                      </a:r>
                      <a:r>
                        <a:rPr lang="en-US" sz="2700" b="0" i="0" u="none" strike="noStrike" cap="none" dirty="0">
                          <a:solidFill>
                            <a:schemeClr val="lt2"/>
                          </a:solidFill>
                          <a:latin typeface="Trebuchet MS"/>
                          <a:ea typeface="Trebuchet MS"/>
                          <a:cs typeface="Trebuchet MS"/>
                          <a:sym typeface="Trebuchet MS"/>
                        </a:rPr>
                        <a:t> </a:t>
                      </a:r>
                      <a:r>
                        <a:rPr lang="en-US" sz="2700" b="0" i="0" u="none" strike="noStrike" cap="none" dirty="0" err="1">
                          <a:solidFill>
                            <a:schemeClr val="lt2"/>
                          </a:solidFill>
                          <a:latin typeface="Trebuchet MS"/>
                          <a:ea typeface="Trebuchet MS"/>
                          <a:cs typeface="Trebuchet MS"/>
                          <a:sym typeface="Trebuchet MS"/>
                        </a:rPr>
                        <a:t>멀티노드</a:t>
                      </a:r>
                      <a:r>
                        <a:rPr lang="en-US" sz="2700" b="0" i="0" u="none" strike="noStrike" cap="none" dirty="0">
                          <a:solidFill>
                            <a:schemeClr val="lt2"/>
                          </a:solidFill>
                          <a:latin typeface="Trebuchet MS"/>
                          <a:ea typeface="Trebuchet MS"/>
                          <a:cs typeface="Trebuchet MS"/>
                          <a:sym typeface="Trebuchet MS"/>
                        </a:rPr>
                        <a:t> </a:t>
                      </a:r>
                      <a:r>
                        <a:rPr lang="en-US" sz="2700" b="0" i="0" u="none" strike="noStrike" cap="none" dirty="0" err="1">
                          <a:solidFill>
                            <a:schemeClr val="lt2"/>
                          </a:solidFill>
                          <a:latin typeface="Trebuchet MS"/>
                          <a:ea typeface="Trebuchet MS"/>
                          <a:cs typeface="Trebuchet MS"/>
                          <a:sym typeface="Trebuchet MS"/>
                        </a:rPr>
                        <a:t>학습까지</a:t>
                      </a:r>
                      <a:endParaRPr sz="2700" b="0" i="0" u="none" strike="noStrike" cap="none" dirty="0">
                        <a:solidFill>
                          <a:schemeClr val="lt2"/>
                        </a:solidFill>
                        <a:latin typeface="Trebuchet MS"/>
                        <a:ea typeface="Trebuchet MS"/>
                        <a:cs typeface="Trebuchet MS"/>
                        <a:sym typeface="Trebuchet MS"/>
                      </a:endParaRPr>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11:00</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11:15</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a:solidFill>
                            <a:schemeClr val="lt2"/>
                          </a:solidFill>
                          <a:latin typeface="Trebuchet MS"/>
                          <a:ea typeface="Trebuchet MS"/>
                          <a:cs typeface="Trebuchet MS"/>
                          <a:sym typeface="Trebuchet MS"/>
                        </a:rPr>
                        <a:t>쉬는 시간</a:t>
                      </a:r>
                      <a:endParaRPr sz="2700" b="0" i="0" u="none" strike="noStrike" cap="none">
                        <a:solidFill>
                          <a:schemeClr val="lt2"/>
                        </a:solidFill>
                        <a:latin typeface="Trebuchet MS"/>
                        <a:ea typeface="Trebuchet MS"/>
                        <a:cs typeface="Trebuchet MS"/>
                        <a:sym typeface="Trebuchet MS"/>
                      </a:endParaRPr>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11:15</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12:15</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a:solidFill>
                            <a:schemeClr val="lt2"/>
                          </a:solidFill>
                          <a:latin typeface="Trebuchet MS"/>
                          <a:ea typeface="Trebuchet MS"/>
                          <a:cs typeface="Trebuchet MS"/>
                          <a:sym typeface="Trebuchet MS"/>
                        </a:rPr>
                        <a:t>Lecture 2: 대규모 모델 학습에 대한 고급 개념</a:t>
                      </a:r>
                      <a:endParaRPr sz="2700" b="0" i="0" u="none" strike="noStrike" cap="none">
                        <a:solidFill>
                          <a:schemeClr val="lt2"/>
                        </a:solidFill>
                        <a:latin typeface="Trebuchet MS"/>
                        <a:ea typeface="Trebuchet MS"/>
                        <a:cs typeface="Trebuchet MS"/>
                        <a:sym typeface="Trebuchet MS"/>
                      </a:endParaRPr>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12:15</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13:15</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dirty="0">
                          <a:solidFill>
                            <a:schemeClr val="lt2"/>
                          </a:solidFill>
                          <a:latin typeface="Trebuchet MS"/>
                          <a:ea typeface="Trebuchet MS"/>
                          <a:cs typeface="Trebuchet MS"/>
                          <a:sym typeface="Trebuchet MS"/>
                        </a:rPr>
                        <a:t>Lab 1 / Part 2</a:t>
                      </a:r>
                      <a:r>
                        <a:rPr lang="en-US" altLang="ko-KR" sz="2700" b="0" i="0" u="none" strike="noStrike" cap="none" dirty="0">
                          <a:solidFill>
                            <a:schemeClr val="lt2"/>
                          </a:solidFill>
                          <a:latin typeface="Trebuchet MS"/>
                          <a:ea typeface="Trebuchet MS"/>
                          <a:cs typeface="Trebuchet MS"/>
                          <a:sym typeface="Trebuchet MS"/>
                        </a:rPr>
                        <a:t>: SLURM </a:t>
                      </a:r>
                      <a:r>
                        <a:rPr lang="ko-KR" altLang="en-US" sz="2700" b="0" i="0" u="none" strike="noStrike" cap="none" dirty="0">
                          <a:solidFill>
                            <a:schemeClr val="lt2"/>
                          </a:solidFill>
                          <a:latin typeface="Trebuchet MS"/>
                          <a:ea typeface="Trebuchet MS"/>
                          <a:cs typeface="Trebuchet MS"/>
                          <a:sym typeface="Trebuchet MS"/>
                        </a:rPr>
                        <a:t>기본부터 멀티노드 학습까지</a:t>
                      </a:r>
                      <a:endParaRPr dirty="0"/>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13:15</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14:00</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a:solidFill>
                            <a:schemeClr val="lt2"/>
                          </a:solidFill>
                          <a:latin typeface="Trebuchet MS"/>
                          <a:ea typeface="Trebuchet MS"/>
                          <a:cs typeface="Trebuchet MS"/>
                          <a:sym typeface="Trebuchet MS"/>
                        </a:rPr>
                        <a:t>점심 시간</a:t>
                      </a:r>
                      <a:endParaRPr sz="2700" b="0" i="0" u="none" strike="noStrike" cap="none">
                        <a:solidFill>
                          <a:schemeClr val="lt2"/>
                        </a:solidFill>
                        <a:latin typeface="Trebuchet MS"/>
                        <a:ea typeface="Trebuchet MS"/>
                        <a:cs typeface="Trebuchet MS"/>
                        <a:sym typeface="Trebuchet MS"/>
                      </a:endParaRPr>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14:00</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15:00</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a:solidFill>
                            <a:schemeClr val="lt2"/>
                          </a:solidFill>
                          <a:latin typeface="Trebuchet MS"/>
                          <a:ea typeface="Trebuchet MS"/>
                          <a:cs typeface="Trebuchet MS"/>
                          <a:sym typeface="Trebuchet MS"/>
                        </a:rPr>
                        <a:t>Lecture 3: 라지 모델 배포</a:t>
                      </a:r>
                      <a:endParaRPr sz="2700" b="0" i="0" u="none" strike="noStrike" cap="none">
                        <a:solidFill>
                          <a:schemeClr val="lt2"/>
                        </a:solidFill>
                        <a:latin typeface="Trebuchet MS"/>
                        <a:ea typeface="Trebuchet MS"/>
                        <a:cs typeface="Trebuchet MS"/>
                        <a:sym typeface="Trebuchet MS"/>
                      </a:endParaRPr>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15:00</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16:00</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a:solidFill>
                            <a:schemeClr val="lt2"/>
                          </a:solidFill>
                          <a:latin typeface="Trebuchet MS"/>
                          <a:ea typeface="Trebuchet MS"/>
                          <a:cs typeface="Trebuchet MS"/>
                          <a:sym typeface="Trebuchet MS"/>
                        </a:rPr>
                        <a:t>Lab 2: GPT-3를 Triton Inference Server 배포 실습 예제</a:t>
                      </a:r>
                      <a:endParaRPr sz="2700" b="0" i="0" u="none" strike="noStrike" cap="none">
                        <a:solidFill>
                          <a:schemeClr val="lt2"/>
                        </a:solidFill>
                        <a:latin typeface="Trebuchet MS"/>
                        <a:ea typeface="Trebuchet MS"/>
                        <a:cs typeface="Trebuchet MS"/>
                        <a:sym typeface="Trebuchet MS"/>
                      </a:endParaRPr>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558800">
                <a:tc>
                  <a:txBody>
                    <a:bodyPr/>
                    <a:lstStyle/>
                    <a:p>
                      <a:pPr marL="742950" marR="0" lvl="0" indent="-742950" algn="l" rtl="0">
                        <a:lnSpc>
                          <a:spcPct val="100000"/>
                        </a:lnSpc>
                        <a:spcBef>
                          <a:spcPts val="0"/>
                        </a:spcBef>
                        <a:spcAft>
                          <a:spcPts val="0"/>
                        </a:spcAft>
                        <a:buClr>
                          <a:schemeClr val="dk2"/>
                        </a:buClr>
                        <a:buSzPts val="2700"/>
                        <a:buFont typeface="Trebuchet MS"/>
                        <a:buNone/>
                      </a:pPr>
                      <a:r>
                        <a:rPr lang="en-US" sz="2700" b="0" i="0" u="none" strike="noStrike" cap="none">
                          <a:solidFill>
                            <a:schemeClr val="dk2"/>
                          </a:solidFill>
                          <a:latin typeface="Trebuchet MS"/>
                          <a:ea typeface="Trebuchet MS"/>
                          <a:cs typeface="Trebuchet MS"/>
                          <a:sym typeface="Trebuchet MS"/>
                        </a:rPr>
                        <a:t>16:00</a:t>
                      </a:r>
                      <a:endParaRPr sz="27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ctr" rtl="0">
                        <a:lnSpc>
                          <a:spcPct val="100000"/>
                        </a:lnSpc>
                        <a:spcBef>
                          <a:spcPts val="0"/>
                        </a:spcBef>
                        <a:spcAft>
                          <a:spcPts val="0"/>
                        </a:spcAft>
                        <a:buClr>
                          <a:schemeClr val="dk2"/>
                        </a:buClr>
                        <a:buSzPts val="2200"/>
                        <a:buFont typeface="Trebuchet MS"/>
                        <a:buNone/>
                      </a:pPr>
                      <a:r>
                        <a:rPr lang="en-US" sz="2200" b="0" i="0" u="none" strike="noStrike" cap="none">
                          <a:solidFill>
                            <a:schemeClr val="dk2"/>
                          </a:solidFill>
                          <a:latin typeface="Trebuchet MS"/>
                          <a:ea typeface="Trebuchet MS"/>
                          <a:cs typeface="Trebuchet MS"/>
                          <a:sym typeface="Trebuchet MS"/>
                        </a:rPr>
                        <a:t>—</a:t>
                      </a:r>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dk2"/>
                        </a:buClr>
                        <a:buSzPts val="2700"/>
                        <a:buFont typeface="Trebuchet MS"/>
                        <a:buNone/>
                      </a:pPr>
                      <a:r>
                        <a:rPr lang="en-US" sz="2700" b="0" i="0" u="none" strike="noStrike" cap="none" dirty="0">
                          <a:solidFill>
                            <a:schemeClr val="dk2"/>
                          </a:solidFill>
                          <a:latin typeface="Trebuchet MS"/>
                          <a:ea typeface="Trebuchet MS"/>
                          <a:cs typeface="Trebuchet MS"/>
                          <a:sym typeface="Trebuchet MS"/>
                        </a:rPr>
                        <a:t>17:00</a:t>
                      </a:r>
                      <a:endParaRPr dirty="0"/>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r" rtl="0">
                        <a:lnSpc>
                          <a:spcPct val="100000"/>
                        </a:lnSpc>
                        <a:spcBef>
                          <a:spcPts val="0"/>
                        </a:spcBef>
                        <a:spcAft>
                          <a:spcPts val="0"/>
                        </a:spcAft>
                        <a:buClr>
                          <a:schemeClr val="lt1"/>
                        </a:buClr>
                        <a:buSzPts val="2300"/>
                        <a:buFont typeface="Trebuchet MS"/>
                        <a:buNone/>
                      </a:pPr>
                      <a:endParaRPr sz="2300" b="0" i="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742950" marR="0" lvl="0" indent="-742950" algn="l" rtl="0">
                        <a:lnSpc>
                          <a:spcPct val="100000"/>
                        </a:lnSpc>
                        <a:spcBef>
                          <a:spcPts val="0"/>
                        </a:spcBef>
                        <a:spcAft>
                          <a:spcPts val="0"/>
                        </a:spcAft>
                        <a:buClr>
                          <a:schemeClr val="lt2"/>
                        </a:buClr>
                        <a:buSzPts val="2700"/>
                        <a:buFont typeface="Trebuchet MS"/>
                        <a:buNone/>
                      </a:pPr>
                      <a:r>
                        <a:rPr lang="en-US" sz="2700" b="0" i="0" u="none" strike="noStrike" cap="none" dirty="0" err="1">
                          <a:solidFill>
                            <a:schemeClr val="lt2"/>
                          </a:solidFill>
                          <a:latin typeface="Trebuchet MS"/>
                          <a:ea typeface="Trebuchet MS"/>
                          <a:cs typeface="Trebuchet MS"/>
                          <a:sym typeface="Trebuchet MS"/>
                        </a:rPr>
                        <a:t>평가</a:t>
                      </a:r>
                      <a:r>
                        <a:rPr lang="en-US" sz="2700" b="0" i="0" u="none" strike="noStrike" cap="none" dirty="0">
                          <a:solidFill>
                            <a:schemeClr val="lt2"/>
                          </a:solidFill>
                          <a:latin typeface="Trebuchet MS"/>
                          <a:ea typeface="Trebuchet MS"/>
                          <a:cs typeface="Trebuchet MS"/>
                          <a:sym typeface="Trebuchet MS"/>
                        </a:rPr>
                        <a:t> </a:t>
                      </a:r>
                      <a:r>
                        <a:rPr lang="en-US" sz="2700" b="0" i="0" u="none" strike="noStrike" cap="none" dirty="0" err="1">
                          <a:solidFill>
                            <a:schemeClr val="lt2"/>
                          </a:solidFill>
                          <a:latin typeface="Trebuchet MS"/>
                          <a:ea typeface="Trebuchet MS"/>
                          <a:cs typeface="Trebuchet MS"/>
                          <a:sym typeface="Trebuchet MS"/>
                        </a:rPr>
                        <a:t>지원</a:t>
                      </a:r>
                      <a:endParaRPr sz="2700" b="0" i="0" u="none" strike="noStrike" cap="none" dirty="0">
                        <a:solidFill>
                          <a:schemeClr val="lt2"/>
                        </a:solidFill>
                        <a:latin typeface="Trebuchet MS"/>
                        <a:ea typeface="Trebuchet MS"/>
                        <a:cs typeface="Trebuchet MS"/>
                        <a:sym typeface="Trebuchet MS"/>
                      </a:endParaRPr>
                    </a:p>
                  </a:txBody>
                  <a:tcPr marL="304800" marR="76200" marT="76200" marB="762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614" name="Google Shape;614;p2"/>
          <p:cNvSpPr txBox="1">
            <a:spLocks noGrp="1"/>
          </p:cNvSpPr>
          <p:nvPr>
            <p:ph type="title"/>
          </p:nvPr>
        </p:nvSpPr>
        <p:spPr>
          <a:xfrm>
            <a:off x="830580" y="478599"/>
            <a:ext cx="16626840"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err="1">
                <a:solidFill>
                  <a:schemeClr val="lt1"/>
                </a:solidFill>
              </a:rPr>
              <a:t>코스</a:t>
            </a:r>
            <a:r>
              <a:rPr lang="en-US" dirty="0">
                <a:solidFill>
                  <a:schemeClr val="lt1"/>
                </a:solidFill>
              </a:rPr>
              <a:t> </a:t>
            </a:r>
            <a:r>
              <a:rPr lang="en-US" dirty="0" err="1">
                <a:solidFill>
                  <a:schemeClr val="lt1"/>
                </a:solidFill>
              </a:rPr>
              <a:t>아젠다</a:t>
            </a:r>
            <a:endParaRPr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0"/>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dirty="0" err="1"/>
              <a:t>퓨샷러닝</a:t>
            </a:r>
            <a:r>
              <a:rPr lang="en-US" dirty="0"/>
              <a:t> (FEW SHOT LEARNING)!</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9"/>
        <p:cNvGrpSpPr/>
        <p:nvPr/>
      </p:nvGrpSpPr>
      <p:grpSpPr>
        <a:xfrm>
          <a:off x="0" y="0"/>
          <a:ext cx="0" cy="0"/>
          <a:chOff x="0" y="0"/>
          <a:chExt cx="0" cy="0"/>
        </a:xfrm>
      </p:grpSpPr>
      <p:sp>
        <p:nvSpPr>
          <p:cNvPr id="840" name="Google Shape;840;p21"/>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4400"/>
              <a:t>퓨 샷 러닝</a:t>
            </a:r>
            <a:endParaRPr sz="4400" b="0"/>
          </a:p>
        </p:txBody>
      </p:sp>
      <p:sp>
        <p:nvSpPr>
          <p:cNvPr id="841" name="Google Shape;841;p21"/>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000"/>
              <a:buFont typeface="Trebuchet MS"/>
              <a:buNone/>
            </a:pPr>
            <a:r>
              <a:rPr lang="en-US" sz="3000">
                <a:solidFill>
                  <a:schemeClr val="lt2"/>
                </a:solidFill>
              </a:rPr>
              <a:t>훨씬 적은 예제로 모델 학습</a:t>
            </a:r>
            <a:endParaRPr sz="3000">
              <a:solidFill>
                <a:schemeClr val="lt2"/>
              </a:solidFill>
            </a:endParaRPr>
          </a:p>
        </p:txBody>
      </p:sp>
      <p:sp>
        <p:nvSpPr>
          <p:cNvPr id="842" name="Google Shape;842;p21"/>
          <p:cNvSpPr/>
          <p:nvPr/>
        </p:nvSpPr>
        <p:spPr>
          <a:xfrm>
            <a:off x="0" y="9792327"/>
            <a:ext cx="1685962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2"/>
                </a:solidFill>
                <a:latin typeface="Arial"/>
                <a:ea typeface="Arial"/>
                <a:cs typeface="Arial"/>
                <a:sym typeface="Arial"/>
              </a:rPr>
              <a:t>Brown, T. B., Mann, B., Ryder, N., Subbiah, M., Kaplan, J., Dhariwal, P., ... &amp; Agarwal, S. (2020). Language models are few-shot learners. </a:t>
            </a:r>
            <a:r>
              <a:rPr lang="en-US" sz="1600" i="1">
                <a:solidFill>
                  <a:schemeClr val="lt2"/>
                </a:solidFill>
                <a:latin typeface="Arial"/>
                <a:ea typeface="Arial"/>
                <a:cs typeface="Arial"/>
                <a:sym typeface="Arial"/>
              </a:rPr>
              <a:t>arXiv preprint arXiv:2005.14165</a:t>
            </a:r>
            <a:r>
              <a:rPr lang="en-US" sz="1600">
                <a:solidFill>
                  <a:schemeClr val="lt2"/>
                </a:solidFill>
                <a:latin typeface="Arial"/>
                <a:ea typeface="Arial"/>
                <a:cs typeface="Arial"/>
                <a:sym typeface="Arial"/>
              </a:rPr>
              <a:t>..</a:t>
            </a:r>
            <a:endParaRPr sz="1600">
              <a:solidFill>
                <a:schemeClr val="lt2"/>
              </a:solidFill>
              <a:latin typeface="Arial"/>
              <a:ea typeface="Arial"/>
              <a:cs typeface="Arial"/>
              <a:sym typeface="Arial"/>
            </a:endParaRPr>
          </a:p>
        </p:txBody>
      </p:sp>
      <p:pic>
        <p:nvPicPr>
          <p:cNvPr id="843" name="Google Shape;843;p21"/>
          <p:cNvPicPr preferRelativeResize="0"/>
          <p:nvPr/>
        </p:nvPicPr>
        <p:blipFill rotWithShape="1">
          <a:blip r:embed="rId3">
            <a:alphaModFix/>
          </a:blip>
          <a:srcRect/>
          <a:stretch/>
        </p:blipFill>
        <p:spPr>
          <a:xfrm>
            <a:off x="3145535" y="2169772"/>
            <a:ext cx="12742675" cy="74004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22"/>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퓨 샷 러닝의 예제</a:t>
            </a:r>
            <a:br>
              <a:rPr lang="en-US"/>
            </a:br>
            <a:r>
              <a:rPr lang="en-US" sz="4800"/>
              <a:t>(프롬프트 디자인)</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3"/>
        <p:cNvGrpSpPr/>
        <p:nvPr/>
      </p:nvGrpSpPr>
      <p:grpSpPr>
        <a:xfrm>
          <a:off x="0" y="0"/>
          <a:ext cx="0" cy="0"/>
          <a:chOff x="0" y="0"/>
          <a:chExt cx="0" cy="0"/>
        </a:xfrm>
      </p:grpSpPr>
      <p:pic>
        <p:nvPicPr>
          <p:cNvPr id="854" name="Google Shape;854;p23" descr="Graphical user interface, text, application, email&#10;&#10;Description automatically generated"/>
          <p:cNvPicPr preferRelativeResize="0"/>
          <p:nvPr/>
        </p:nvPicPr>
        <p:blipFill rotWithShape="1">
          <a:blip r:embed="rId3">
            <a:alphaModFix/>
          </a:blip>
          <a:srcRect/>
          <a:stretch/>
        </p:blipFill>
        <p:spPr>
          <a:xfrm>
            <a:off x="-122830" y="2069050"/>
            <a:ext cx="18288000" cy="8059586"/>
          </a:xfrm>
          <a:prstGeom prst="rect">
            <a:avLst/>
          </a:prstGeom>
          <a:noFill/>
          <a:ln>
            <a:noFill/>
          </a:ln>
        </p:spPr>
      </p:pic>
      <p:sp>
        <p:nvSpPr>
          <p:cNvPr id="855" name="Google Shape;855;p23"/>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2"/>
              </a:buClr>
              <a:buSzPts val="1400"/>
              <a:buFont typeface="Trebuchet MS"/>
              <a:buNone/>
            </a:pPr>
            <a:r>
              <a:rPr lang="en-US" sz="4400" b="0"/>
              <a:t>프롬프트 엔지니어링</a:t>
            </a:r>
            <a:endParaRPr sz="4400" b="0"/>
          </a:p>
        </p:txBody>
      </p:sp>
      <p:sp>
        <p:nvSpPr>
          <p:cNvPr id="856" name="Google Shape;856;p23"/>
          <p:cNvSpPr txBox="1"/>
          <p:nvPr/>
        </p:nvSpPr>
        <p:spPr>
          <a:xfrm>
            <a:off x="1257300" y="1243584"/>
            <a:ext cx="15773400" cy="704088"/>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3000"/>
              <a:buFont typeface="Trebuchet MS"/>
              <a:buNone/>
            </a:pPr>
            <a:r>
              <a:rPr lang="en-US" sz="3000" b="0">
                <a:solidFill>
                  <a:schemeClr val="lt2"/>
                </a:solidFill>
                <a:latin typeface="Trebuchet MS"/>
                <a:ea typeface="Trebuchet MS"/>
                <a:cs typeface="Trebuchet MS"/>
                <a:sym typeface="Trebuchet MS"/>
              </a:rPr>
              <a:t>영상 예제</a:t>
            </a:r>
            <a:endParaRPr sz="3000" b="0">
              <a:solidFill>
                <a:schemeClr val="lt2"/>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24"/>
          <p:cNvSpPr txBox="1">
            <a:spLocks noGrp="1"/>
          </p:cNvSpPr>
          <p:nvPr>
            <p:ph type="title"/>
          </p:nvPr>
        </p:nvSpPr>
        <p:spPr>
          <a:xfrm>
            <a:off x="830580" y="4651057"/>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rebuchet MS"/>
              <a:buNone/>
            </a:pPr>
            <a:r>
              <a:rPr lang="en-US" sz="6000" b="0"/>
              <a:t>프롬프트 디자인을 넘어서</a:t>
            </a:r>
            <a:endParaRPr sz="6000" b="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7"/>
        <p:cNvGrpSpPr/>
        <p:nvPr/>
      </p:nvGrpSpPr>
      <p:grpSpPr>
        <a:xfrm>
          <a:off x="0" y="0"/>
          <a:ext cx="0" cy="0"/>
          <a:chOff x="0" y="0"/>
          <a:chExt cx="0" cy="0"/>
        </a:xfrm>
      </p:grpSpPr>
      <p:sp>
        <p:nvSpPr>
          <p:cNvPr id="868" name="Google Shape;868;p25"/>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2021 혁신</a:t>
            </a:r>
            <a:endParaRPr sz="4800"/>
          </a:p>
        </p:txBody>
      </p:sp>
      <p:sp>
        <p:nvSpPr>
          <p:cNvPr id="869" name="Google Shape;869;p25"/>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대규모 데이터셋이 필요한 접근 방식과 동등함</a:t>
            </a:r>
            <a:endParaRPr sz="3000">
              <a:solidFill>
                <a:schemeClr val="lt2"/>
              </a:solidFill>
            </a:endParaRPr>
          </a:p>
        </p:txBody>
      </p:sp>
      <p:sp>
        <p:nvSpPr>
          <p:cNvPr id="870" name="Google Shape;870;p25"/>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p>
            <a:pPr marL="228604" lvl="0" indent="-101604" algn="l" rtl="0">
              <a:lnSpc>
                <a:spcPct val="90000"/>
              </a:lnSpc>
              <a:spcBef>
                <a:spcPts val="0"/>
              </a:spcBef>
              <a:spcAft>
                <a:spcPts val="0"/>
              </a:spcAft>
              <a:buClr>
                <a:schemeClr val="lt2"/>
              </a:buClr>
              <a:buSzPts val="2000"/>
              <a:buFont typeface="Noto Sans Symbols"/>
              <a:buNone/>
            </a:pPr>
            <a:endParaRPr/>
          </a:p>
        </p:txBody>
      </p:sp>
      <p:pic>
        <p:nvPicPr>
          <p:cNvPr id="871" name="Google Shape;871;p25"/>
          <p:cNvPicPr preferRelativeResize="0"/>
          <p:nvPr/>
        </p:nvPicPr>
        <p:blipFill rotWithShape="1">
          <a:blip r:embed="rId3">
            <a:alphaModFix/>
          </a:blip>
          <a:srcRect/>
          <a:stretch/>
        </p:blipFill>
        <p:spPr>
          <a:xfrm>
            <a:off x="5661705" y="2279582"/>
            <a:ext cx="5925711" cy="7164636"/>
          </a:xfrm>
          <a:prstGeom prst="rect">
            <a:avLst/>
          </a:prstGeom>
          <a:noFill/>
          <a:ln>
            <a:noFill/>
          </a:ln>
        </p:spPr>
      </p:pic>
      <p:sp>
        <p:nvSpPr>
          <p:cNvPr id="872" name="Google Shape;872;p25"/>
          <p:cNvSpPr/>
          <p:nvPr/>
        </p:nvSpPr>
        <p:spPr>
          <a:xfrm rot="10800000">
            <a:off x="11097218" y="4617896"/>
            <a:ext cx="1221323" cy="306227"/>
          </a:xfrm>
          <a:prstGeom prst="rightArrow">
            <a:avLst>
              <a:gd name="adj1" fmla="val 50000"/>
              <a:gd name="adj2" fmla="val 50000"/>
            </a:avLst>
          </a:prstGeom>
          <a:solidFill>
            <a:srgbClr val="5871AC"/>
          </a:solidFill>
          <a:ln w="25400" cap="flat" cmpd="sng">
            <a:solidFill>
              <a:srgbClr val="5871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5493"/>
              </a:solidFill>
              <a:latin typeface="Trebuchet MS"/>
              <a:ea typeface="Trebuchet MS"/>
              <a:cs typeface="Trebuchet MS"/>
              <a:sym typeface="Trebuchet MS"/>
            </a:endParaRPr>
          </a:p>
        </p:txBody>
      </p:sp>
      <p:sp>
        <p:nvSpPr>
          <p:cNvPr id="873" name="Google Shape;873;p25"/>
          <p:cNvSpPr txBox="1"/>
          <p:nvPr/>
        </p:nvSpPr>
        <p:spPr>
          <a:xfrm>
            <a:off x="-64167" y="9893318"/>
            <a:ext cx="13428228" cy="3347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575">
                <a:solidFill>
                  <a:srgbClr val="76B900"/>
                </a:solidFill>
                <a:latin typeface="Trebuchet MS"/>
                <a:ea typeface="Trebuchet MS"/>
                <a:cs typeface="Trebuchet MS"/>
                <a:sym typeface="Trebuchet MS"/>
              </a:rPr>
              <a:t>Brian Lester, Rami Al-Rfou, Noah Constant. </a:t>
            </a:r>
            <a:r>
              <a:rPr lang="en-US" sz="1575" b="1">
                <a:solidFill>
                  <a:srgbClr val="76B900"/>
                </a:solidFill>
                <a:latin typeface="Trebuchet MS"/>
                <a:ea typeface="Trebuchet MS"/>
                <a:cs typeface="Trebuchet MS"/>
                <a:sym typeface="Trebuchet MS"/>
              </a:rPr>
              <a:t>The Power of Scale for Parameter-Efficient Prompt Tuning. </a:t>
            </a:r>
            <a:r>
              <a:rPr lang="en-US" sz="1575">
                <a:solidFill>
                  <a:srgbClr val="76B900"/>
                </a:solidFill>
                <a:latin typeface="Trebuchet MS"/>
                <a:ea typeface="Trebuchet MS"/>
                <a:cs typeface="Trebuchet MS"/>
                <a:sym typeface="Trebuchet MS"/>
              </a:rPr>
              <a:t>2021. https://arxiv.org/abs/2104.08691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8"/>
        <p:cNvGrpSpPr/>
        <p:nvPr/>
      </p:nvGrpSpPr>
      <p:grpSpPr>
        <a:xfrm>
          <a:off x="0" y="0"/>
          <a:ext cx="0" cy="0"/>
          <a:chOff x="0" y="0"/>
          <a:chExt cx="0" cy="0"/>
        </a:xfrm>
      </p:grpSpPr>
      <p:sp>
        <p:nvSpPr>
          <p:cNvPr id="879" name="Google Shape;879;p26"/>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2021 혁신</a:t>
            </a:r>
            <a:endParaRPr sz="4800"/>
          </a:p>
        </p:txBody>
      </p:sp>
      <p:sp>
        <p:nvSpPr>
          <p:cNvPr id="880" name="Google Shape;880;p26"/>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대규모 데이터셋이 필요한 접근 방식과 동등함</a:t>
            </a:r>
            <a:endParaRPr sz="3000">
              <a:solidFill>
                <a:schemeClr val="lt2"/>
              </a:solidFill>
            </a:endParaRPr>
          </a:p>
        </p:txBody>
      </p:sp>
      <p:sp>
        <p:nvSpPr>
          <p:cNvPr id="881" name="Google Shape;881;p26"/>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p>
            <a:pPr marL="228604" lvl="0" indent="-101604" algn="l" rtl="0">
              <a:lnSpc>
                <a:spcPct val="90000"/>
              </a:lnSpc>
              <a:spcBef>
                <a:spcPts val="0"/>
              </a:spcBef>
              <a:spcAft>
                <a:spcPts val="0"/>
              </a:spcAft>
              <a:buClr>
                <a:schemeClr val="lt2"/>
              </a:buClr>
              <a:buSzPts val="2000"/>
              <a:buFont typeface="Noto Sans Symbols"/>
              <a:buNone/>
            </a:pPr>
            <a:endParaRPr/>
          </a:p>
        </p:txBody>
      </p:sp>
      <p:pic>
        <p:nvPicPr>
          <p:cNvPr id="882" name="Google Shape;882;p26"/>
          <p:cNvPicPr preferRelativeResize="0"/>
          <p:nvPr/>
        </p:nvPicPr>
        <p:blipFill rotWithShape="1">
          <a:blip r:embed="rId3">
            <a:alphaModFix/>
          </a:blip>
          <a:srcRect/>
          <a:stretch/>
        </p:blipFill>
        <p:spPr>
          <a:xfrm>
            <a:off x="5661705" y="2279582"/>
            <a:ext cx="5925711" cy="7164636"/>
          </a:xfrm>
          <a:prstGeom prst="rect">
            <a:avLst/>
          </a:prstGeom>
          <a:noFill/>
          <a:ln>
            <a:noFill/>
          </a:ln>
        </p:spPr>
      </p:pic>
      <p:sp>
        <p:nvSpPr>
          <p:cNvPr id="883" name="Google Shape;883;p26"/>
          <p:cNvSpPr/>
          <p:nvPr/>
        </p:nvSpPr>
        <p:spPr>
          <a:xfrm rot="10800000">
            <a:off x="11097218" y="4617896"/>
            <a:ext cx="1221323" cy="306227"/>
          </a:xfrm>
          <a:prstGeom prst="rightArrow">
            <a:avLst>
              <a:gd name="adj1" fmla="val 50000"/>
              <a:gd name="adj2" fmla="val 50000"/>
            </a:avLst>
          </a:prstGeom>
          <a:solidFill>
            <a:srgbClr val="5871AC"/>
          </a:solidFill>
          <a:ln w="25400" cap="flat" cmpd="sng">
            <a:solidFill>
              <a:srgbClr val="5871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5493"/>
              </a:solidFill>
              <a:latin typeface="Trebuchet MS"/>
              <a:ea typeface="Trebuchet MS"/>
              <a:cs typeface="Trebuchet MS"/>
              <a:sym typeface="Trebuchet MS"/>
            </a:endParaRPr>
          </a:p>
        </p:txBody>
      </p:sp>
      <p:sp>
        <p:nvSpPr>
          <p:cNvPr id="884" name="Google Shape;884;p26"/>
          <p:cNvSpPr txBox="1"/>
          <p:nvPr/>
        </p:nvSpPr>
        <p:spPr>
          <a:xfrm>
            <a:off x="-64167" y="9893318"/>
            <a:ext cx="13428228" cy="3347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575">
                <a:solidFill>
                  <a:srgbClr val="76B900"/>
                </a:solidFill>
                <a:latin typeface="Trebuchet MS"/>
                <a:ea typeface="Trebuchet MS"/>
                <a:cs typeface="Trebuchet MS"/>
                <a:sym typeface="Trebuchet MS"/>
              </a:rPr>
              <a:t>Brian Lester, Rami Al-Rfou, Noah Constant. </a:t>
            </a:r>
            <a:r>
              <a:rPr lang="en-US" sz="1575" b="1">
                <a:solidFill>
                  <a:srgbClr val="76B900"/>
                </a:solidFill>
                <a:latin typeface="Trebuchet MS"/>
                <a:ea typeface="Trebuchet MS"/>
                <a:cs typeface="Trebuchet MS"/>
                <a:sym typeface="Trebuchet MS"/>
              </a:rPr>
              <a:t>The Power of Scale for Parameter-Efficient Prompt Tuning</a:t>
            </a:r>
            <a:r>
              <a:rPr lang="en-US" sz="1575">
                <a:solidFill>
                  <a:srgbClr val="76B900"/>
                </a:solidFill>
                <a:latin typeface="Trebuchet MS"/>
                <a:ea typeface="Trebuchet MS"/>
                <a:cs typeface="Trebuchet MS"/>
                <a:sym typeface="Trebuchet MS"/>
              </a:rPr>
              <a:t>. 2021. https://arxiv.org/abs/2104.08691 </a:t>
            </a:r>
            <a:endParaRPr/>
          </a:p>
        </p:txBody>
      </p:sp>
      <p:sp>
        <p:nvSpPr>
          <p:cNvPr id="885" name="Google Shape;885;p26"/>
          <p:cNvSpPr/>
          <p:nvPr/>
        </p:nvSpPr>
        <p:spPr>
          <a:xfrm rot="10800000">
            <a:off x="9635029" y="3452035"/>
            <a:ext cx="2683511" cy="423536"/>
          </a:xfrm>
          <a:prstGeom prst="rightArrow">
            <a:avLst>
              <a:gd name="adj1" fmla="val 50000"/>
              <a:gd name="adj2" fmla="val 50000"/>
            </a:avLst>
          </a:prstGeom>
          <a:solidFill>
            <a:srgbClr val="6DA56D"/>
          </a:solidFill>
          <a:ln w="25400" cap="flat" cmpd="sng">
            <a:solidFill>
              <a:srgbClr val="6DA56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5493"/>
              </a:solidFill>
              <a:latin typeface="Trebuchet MS"/>
              <a:ea typeface="Trebuchet MS"/>
              <a:cs typeface="Trebuchet MS"/>
              <a:sym typeface="Trebuchet MS"/>
            </a:endParaRPr>
          </a:p>
        </p:txBody>
      </p:sp>
      <p:sp>
        <p:nvSpPr>
          <p:cNvPr id="886" name="Google Shape;886;p26"/>
          <p:cNvSpPr txBox="1"/>
          <p:nvPr/>
        </p:nvSpPr>
        <p:spPr>
          <a:xfrm>
            <a:off x="12474384" y="3119037"/>
            <a:ext cx="5392992" cy="1089529"/>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400">
                <a:solidFill>
                  <a:srgbClr val="76B900"/>
                </a:solidFill>
                <a:latin typeface="Trebuchet MS"/>
                <a:ea typeface="Trebuchet MS"/>
                <a:cs typeface="Trebuchet MS"/>
                <a:sym typeface="Trebuchet MS"/>
              </a:rPr>
              <a:t>대규모 파인튜닝 데이터 세트가 없어도 파인튜닝 접근 방식과 동등하게 동작</a:t>
            </a:r>
            <a:endParaRPr sz="2400">
              <a:solidFill>
                <a:srgbClr val="76B900"/>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27"/>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6000" b="0"/>
              <a:t>소프트웨어 개발에 미치는 영향</a:t>
            </a:r>
            <a:endParaRPr sz="6000" b="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28"/>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라지 모델사용 예시</a:t>
            </a:r>
            <a:endParaRPr sz="4800"/>
          </a:p>
        </p:txBody>
      </p:sp>
      <p:sp>
        <p:nvSpPr>
          <p:cNvPr id="899" name="Google Shape;899;p28"/>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dirty="0" err="1">
                <a:solidFill>
                  <a:schemeClr val="lt2"/>
                </a:solidFill>
              </a:rPr>
              <a:t>OpenAI에서</a:t>
            </a:r>
            <a:r>
              <a:rPr lang="en-US" sz="3000" dirty="0">
                <a:solidFill>
                  <a:schemeClr val="lt2"/>
                </a:solidFill>
              </a:rPr>
              <a:t> GPT-3 </a:t>
            </a:r>
            <a:r>
              <a:rPr lang="en-US" sz="3000" dirty="0" err="1">
                <a:solidFill>
                  <a:schemeClr val="lt2"/>
                </a:solidFill>
              </a:rPr>
              <a:t>기반</a:t>
            </a:r>
            <a:r>
              <a:rPr lang="en-US" sz="3000" dirty="0">
                <a:solidFill>
                  <a:schemeClr val="lt2"/>
                </a:solidFill>
              </a:rPr>
              <a:t> 300 </a:t>
            </a:r>
            <a:r>
              <a:rPr lang="ko-KR" altLang="en-US" sz="3000" dirty="0">
                <a:solidFill>
                  <a:schemeClr val="lt2"/>
                </a:solidFill>
              </a:rPr>
              <a:t>종류의 애플리케이션</a:t>
            </a:r>
            <a:r>
              <a:rPr lang="en-US" sz="3000" dirty="0">
                <a:solidFill>
                  <a:schemeClr val="lt2"/>
                </a:solidFill>
              </a:rPr>
              <a:t> </a:t>
            </a:r>
            <a:r>
              <a:rPr lang="en-US" sz="3000" dirty="0" err="1">
                <a:solidFill>
                  <a:schemeClr val="lt2"/>
                </a:solidFill>
              </a:rPr>
              <a:t>확인</a:t>
            </a:r>
            <a:r>
              <a:rPr lang="en-US" sz="3000" dirty="0">
                <a:solidFill>
                  <a:schemeClr val="lt2"/>
                </a:solidFill>
              </a:rPr>
              <a:t> </a:t>
            </a:r>
            <a:r>
              <a:rPr lang="en-US" sz="3000" dirty="0" err="1">
                <a:solidFill>
                  <a:schemeClr val="lt2"/>
                </a:solidFill>
              </a:rPr>
              <a:t>가능</a:t>
            </a:r>
            <a:endParaRPr sz="3000" dirty="0">
              <a:solidFill>
                <a:schemeClr val="lt2"/>
              </a:solidFill>
            </a:endParaRPr>
          </a:p>
        </p:txBody>
      </p:sp>
      <p:sp>
        <p:nvSpPr>
          <p:cNvPr id="900" name="Google Shape;900;p28"/>
          <p:cNvSpPr txBox="1"/>
          <p:nvPr/>
        </p:nvSpPr>
        <p:spPr>
          <a:xfrm>
            <a:off x="120061" y="9853250"/>
            <a:ext cx="3704860" cy="33855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600" u="sng">
                <a:solidFill>
                  <a:schemeClr val="lt2"/>
                </a:solidFill>
                <a:latin typeface="Arial"/>
                <a:ea typeface="Arial"/>
                <a:cs typeface="Arial"/>
                <a:sym typeface="Arial"/>
                <a:hlinkClick r:id="rId3">
                  <a:extLst>
                    <a:ext uri="{A12FA001-AC4F-418D-AE19-62706E023703}">
                      <ahyp:hlinkClr xmlns:ahyp="http://schemas.microsoft.com/office/drawing/2018/hyperlinkcolor" val="tx"/>
                    </a:ext>
                  </a:extLst>
                </a:hlinkClick>
              </a:rPr>
              <a:t>https://openai.com/blog/gpt-3-apps/</a:t>
            </a:r>
            <a:endParaRPr sz="1600">
              <a:solidFill>
                <a:schemeClr val="lt2"/>
              </a:solidFill>
              <a:latin typeface="Arial"/>
              <a:ea typeface="Arial"/>
              <a:cs typeface="Arial"/>
              <a:sym typeface="Arial"/>
            </a:endParaRPr>
          </a:p>
        </p:txBody>
      </p:sp>
      <p:pic>
        <p:nvPicPr>
          <p:cNvPr id="901" name="Google Shape;901;p28"/>
          <p:cNvPicPr preferRelativeResize="0"/>
          <p:nvPr/>
        </p:nvPicPr>
        <p:blipFill rotWithShape="1">
          <a:blip r:embed="rId4">
            <a:alphaModFix/>
          </a:blip>
          <a:srcRect/>
          <a:stretch/>
        </p:blipFill>
        <p:spPr>
          <a:xfrm>
            <a:off x="5758004" y="1792223"/>
            <a:ext cx="6302932" cy="83239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5"/>
        <p:cNvGrpSpPr/>
        <p:nvPr/>
      </p:nvGrpSpPr>
      <p:grpSpPr>
        <a:xfrm>
          <a:off x="0" y="0"/>
          <a:ext cx="0" cy="0"/>
          <a:chOff x="0" y="0"/>
          <a:chExt cx="0" cy="0"/>
        </a:xfrm>
      </p:grpSpPr>
      <p:sp>
        <p:nvSpPr>
          <p:cNvPr id="906" name="Google Shape;906;p29"/>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2"/>
              </a:buClr>
              <a:buSzPts val="1400"/>
              <a:buFont typeface="Trebuchet MS"/>
              <a:buNone/>
            </a:pPr>
            <a:r>
              <a:rPr lang="en-US" sz="4400"/>
              <a:t>NLP 모델의 예시</a:t>
            </a:r>
            <a:endParaRPr sz="4400"/>
          </a:p>
        </p:txBody>
      </p:sp>
      <p:sp>
        <p:nvSpPr>
          <p:cNvPr id="907" name="Google Shape;907;p29"/>
          <p:cNvSpPr txBox="1"/>
          <p:nvPr/>
        </p:nvSpPr>
        <p:spPr>
          <a:xfrm>
            <a:off x="1257300" y="1243584"/>
            <a:ext cx="15773400" cy="704088"/>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3000"/>
              <a:buFont typeface="Trebuchet MS"/>
              <a:buNone/>
            </a:pPr>
            <a:r>
              <a:rPr lang="en-US" sz="3000" b="0">
                <a:solidFill>
                  <a:schemeClr val="lt2"/>
                </a:solidFill>
                <a:latin typeface="Trebuchet MS"/>
                <a:ea typeface="Trebuchet MS"/>
                <a:cs typeface="Trebuchet MS"/>
                <a:sym typeface="Trebuchet MS"/>
              </a:rPr>
              <a:t>영상 예시</a:t>
            </a:r>
            <a:endParaRPr sz="3000" b="0">
              <a:solidFill>
                <a:schemeClr val="lt2"/>
              </a:solidFill>
              <a:latin typeface="Trebuchet MS"/>
              <a:ea typeface="Trebuchet MS"/>
              <a:cs typeface="Trebuchet MS"/>
              <a:sym typeface="Trebuchet MS"/>
            </a:endParaRPr>
          </a:p>
        </p:txBody>
      </p:sp>
      <p:pic>
        <p:nvPicPr>
          <p:cNvPr id="908" name="Google Shape;908;p29" descr="A picture containing text, indoor&#10;&#10;Description automatically generated"/>
          <p:cNvPicPr preferRelativeResize="0"/>
          <p:nvPr/>
        </p:nvPicPr>
        <p:blipFill rotWithShape="1">
          <a:blip r:embed="rId3">
            <a:alphaModFix/>
          </a:blip>
          <a:srcRect/>
          <a:stretch/>
        </p:blipFill>
        <p:spPr>
          <a:xfrm>
            <a:off x="2194204" y="1947672"/>
            <a:ext cx="13337826" cy="75020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PART 1</a:t>
            </a:r>
            <a:endParaRPr/>
          </a:p>
        </p:txBody>
      </p:sp>
      <p:sp>
        <p:nvSpPr>
          <p:cNvPr id="621" name="Google Shape;621;p3"/>
          <p:cNvSpPr/>
          <p:nvPr/>
        </p:nvSpPr>
        <p:spPr>
          <a:xfrm>
            <a:off x="7393183" y="1473524"/>
            <a:ext cx="10423056" cy="2900453"/>
          </a:xfrm>
          <a:prstGeom prst="roundRect">
            <a:avLst>
              <a:gd name="adj" fmla="val 16667"/>
            </a:avLst>
          </a:prstGeom>
          <a:solidFill>
            <a:srgbClr val="F2F2F2"/>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2" name="Google Shape;622;p3"/>
          <p:cNvSpPr txBox="1"/>
          <p:nvPr/>
        </p:nvSpPr>
        <p:spPr>
          <a:xfrm>
            <a:off x="7636153" y="788461"/>
            <a:ext cx="10296571" cy="7971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76B900"/>
                </a:solidFill>
                <a:latin typeface="Arial"/>
                <a:ea typeface="Arial"/>
                <a:cs typeface="Arial"/>
                <a:sym typeface="Arial"/>
              </a:rPr>
              <a:t>동기 및 기본 개념</a:t>
            </a:r>
            <a:endParaRPr sz="4000">
              <a:solidFill>
                <a:srgbClr val="76B900"/>
              </a:solidFill>
              <a:latin typeface="Arial"/>
              <a:ea typeface="Arial"/>
              <a:cs typeface="Arial"/>
              <a:sym typeface="Arial"/>
            </a:endParaRPr>
          </a:p>
          <a:p>
            <a:pPr marL="571500" marR="0" lvl="0" indent="-571500" algn="l" rtl="0">
              <a:spcBef>
                <a:spcPts val="0"/>
              </a:spcBef>
              <a:spcAft>
                <a:spcPts val="0"/>
              </a:spcAft>
              <a:buClr>
                <a:srgbClr val="76B900"/>
              </a:buClr>
              <a:buSzPts val="4000"/>
              <a:buFont typeface="Arial"/>
              <a:buChar char="•"/>
            </a:pPr>
            <a:r>
              <a:rPr lang="en-US" sz="4000">
                <a:solidFill>
                  <a:srgbClr val="76B900"/>
                </a:solidFill>
                <a:latin typeface="Arial"/>
                <a:ea typeface="Arial"/>
                <a:cs typeface="Arial"/>
                <a:sym typeface="Arial"/>
              </a:rPr>
              <a:t>강의</a:t>
            </a:r>
            <a:endParaRPr sz="4000">
              <a:solidFill>
                <a:srgbClr val="76B9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1" i="0" u="none" strike="noStrike" cap="none">
                <a:solidFill>
                  <a:srgbClr val="86D000"/>
                </a:solidFill>
                <a:latin typeface="Arial"/>
                <a:ea typeface="Arial"/>
                <a:cs typeface="Arial"/>
                <a:sym typeface="Arial"/>
              </a:rPr>
              <a:t>왜 라지 모델인가요?</a:t>
            </a:r>
            <a:endParaRPr sz="2800" b="1"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AI 발전에 대한 영향</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라지 모델 학습에 대한 과제</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메모리 리덕션 관련 기본 기술</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실습에서 활용된 도구에 대한 개요</a:t>
            </a:r>
            <a:endParaRPr sz="2800" b="0" i="0" u="none" strike="noStrike" cap="none">
              <a:solidFill>
                <a:srgbClr val="86D000"/>
              </a:solidFill>
              <a:latin typeface="Arial"/>
              <a:ea typeface="Arial"/>
              <a:cs typeface="Arial"/>
              <a:sym typeface="Arial"/>
            </a:endParaRPr>
          </a:p>
          <a:p>
            <a:pPr marL="1332865" marR="0" lvl="1" indent="-342900" algn="l" rtl="0">
              <a:spcBef>
                <a:spcPts val="0"/>
              </a:spcBef>
              <a:spcAft>
                <a:spcPts val="0"/>
              </a:spcAft>
              <a:buClr>
                <a:schemeClr val="lt1"/>
              </a:buClr>
              <a:buSzPts val="3600"/>
              <a:buFont typeface="Arial"/>
              <a:buNone/>
            </a:pPr>
            <a:endParaRPr sz="3600" b="1" i="0" u="none" strike="noStrike" cap="none">
              <a:solidFill>
                <a:srgbClr val="86D000"/>
              </a:solidFill>
              <a:latin typeface="Arial"/>
              <a:ea typeface="Arial"/>
              <a:cs typeface="Arial"/>
              <a:sym typeface="Arial"/>
            </a:endParaRPr>
          </a:p>
          <a:p>
            <a:pPr marL="571500" marR="0" lvl="0" indent="-342900" algn="l" rtl="0">
              <a:spcBef>
                <a:spcPts val="0"/>
              </a:spcBef>
              <a:spcAft>
                <a:spcPts val="0"/>
              </a:spcAft>
              <a:buClr>
                <a:schemeClr val="lt1"/>
              </a:buClr>
              <a:buSzPts val="3600"/>
              <a:buFont typeface="Arial"/>
              <a:buNone/>
            </a:pPr>
            <a:endParaRPr sz="3600">
              <a:solidFill>
                <a:schemeClr val="lt1"/>
              </a:solidFill>
              <a:latin typeface="Arial"/>
              <a:ea typeface="Arial"/>
              <a:cs typeface="Arial"/>
              <a:sym typeface="Arial"/>
            </a:endParaRPr>
          </a:p>
          <a:p>
            <a:pPr marL="0" marR="0" lvl="0" indent="0" algn="l" rtl="0">
              <a:spcBef>
                <a:spcPts val="0"/>
              </a:spcBef>
              <a:spcAft>
                <a:spcPts val="0"/>
              </a:spcAft>
              <a:buNone/>
            </a:pPr>
            <a:endParaRPr sz="3600">
              <a:solidFill>
                <a:schemeClr val="lt1"/>
              </a:solidFill>
              <a:latin typeface="Arial"/>
              <a:ea typeface="Arial"/>
              <a:cs typeface="Arial"/>
              <a:sym typeface="Arial"/>
            </a:endParaRPr>
          </a:p>
          <a:p>
            <a:pPr marL="571500" marR="0" lvl="0" indent="-571500" algn="l" rtl="0">
              <a:spcBef>
                <a:spcPts val="0"/>
              </a:spcBef>
              <a:spcAft>
                <a:spcPts val="0"/>
              </a:spcAft>
              <a:buClr>
                <a:srgbClr val="76B900"/>
              </a:buClr>
              <a:buSzPts val="3600"/>
              <a:buFont typeface="Arial"/>
              <a:buChar char="•"/>
            </a:pPr>
            <a:r>
              <a:rPr lang="en-US" sz="3600">
                <a:solidFill>
                  <a:srgbClr val="76B900"/>
                </a:solidFill>
                <a:latin typeface="Arial"/>
                <a:ea typeface="Arial"/>
                <a:cs typeface="Arial"/>
                <a:sym typeface="Arial"/>
              </a:rPr>
              <a:t>Lab 1 / Part 1</a:t>
            </a:r>
            <a:endParaRPr sz="3600">
              <a:solidFill>
                <a:schemeClr val="lt1"/>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SLURM 클래스 환경 개요</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GPT 모델 사전 학습</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멀티-노드 스케일링</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GPU 모델 사전 학습 최적화</a:t>
            </a:r>
            <a:endParaRPr sz="2800" b="0" i="0" u="none" strike="noStrike" cap="none">
              <a:solidFill>
                <a:schemeClr val="lt2"/>
              </a:solidFill>
              <a:latin typeface="Arial"/>
              <a:ea typeface="Arial"/>
              <a:cs typeface="Arial"/>
              <a:sym typeface="Arial"/>
            </a:endParaRPr>
          </a:p>
          <a:p>
            <a:pPr marL="761365" marR="0" lvl="1" indent="0" algn="l" rtl="0">
              <a:spcBef>
                <a:spcPts val="0"/>
              </a:spcBef>
              <a:spcAft>
                <a:spcPts val="0"/>
              </a:spcAft>
              <a:buNone/>
            </a:pPr>
            <a:endParaRPr sz="3600" b="1" i="0" u="none" strike="noStrike" cap="none">
              <a:solidFill>
                <a:srgbClr val="86D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2"/>
        <p:cNvGrpSpPr/>
        <p:nvPr/>
      </p:nvGrpSpPr>
      <p:grpSpPr>
        <a:xfrm>
          <a:off x="0" y="0"/>
          <a:ext cx="0" cy="0"/>
          <a:chOff x="0" y="0"/>
          <a:chExt cx="0" cy="0"/>
        </a:xfrm>
      </p:grpSpPr>
      <p:sp>
        <p:nvSpPr>
          <p:cNvPr id="913" name="Google Shape;913;p30"/>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2"/>
              </a:buClr>
              <a:buSzPct val="31818"/>
              <a:buFont typeface="Trebuchet MS"/>
              <a:buNone/>
            </a:pPr>
            <a:r>
              <a:rPr lang="en-US" sz="4400"/>
              <a:t>NLP 모델의 예시</a:t>
            </a:r>
            <a:endParaRPr sz="4400"/>
          </a:p>
          <a:p>
            <a:pPr marL="0" lvl="0" indent="0" algn="l" rtl="0">
              <a:lnSpc>
                <a:spcPct val="90000"/>
              </a:lnSpc>
              <a:spcBef>
                <a:spcPts val="0"/>
              </a:spcBef>
              <a:spcAft>
                <a:spcPts val="0"/>
              </a:spcAft>
              <a:buClr>
                <a:schemeClr val="dk2"/>
              </a:buClr>
              <a:buSzPct val="31818"/>
              <a:buFont typeface="Trebuchet MS"/>
              <a:buNone/>
            </a:pPr>
            <a:endParaRPr sz="4400"/>
          </a:p>
        </p:txBody>
      </p:sp>
      <p:sp>
        <p:nvSpPr>
          <p:cNvPr id="914" name="Google Shape;914;p30"/>
          <p:cNvSpPr txBox="1"/>
          <p:nvPr/>
        </p:nvSpPr>
        <p:spPr>
          <a:xfrm>
            <a:off x="1257300" y="1243584"/>
            <a:ext cx="15773400" cy="704088"/>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3000"/>
              <a:buFont typeface="Trebuchet MS"/>
              <a:buNone/>
            </a:pPr>
            <a:r>
              <a:rPr lang="en-US" sz="3000" b="0">
                <a:solidFill>
                  <a:schemeClr val="lt2"/>
                </a:solidFill>
                <a:latin typeface="Trebuchet MS"/>
                <a:ea typeface="Trebuchet MS"/>
                <a:cs typeface="Trebuchet MS"/>
                <a:sym typeface="Trebuchet MS"/>
              </a:rPr>
              <a:t>영상 예시</a:t>
            </a:r>
            <a:endParaRPr sz="3000" b="0">
              <a:solidFill>
                <a:schemeClr val="lt2"/>
              </a:solidFill>
              <a:latin typeface="Trebuchet MS"/>
              <a:ea typeface="Trebuchet MS"/>
              <a:cs typeface="Trebuchet MS"/>
              <a:sym typeface="Trebuchet MS"/>
            </a:endParaRPr>
          </a:p>
        </p:txBody>
      </p:sp>
      <p:sp>
        <p:nvSpPr>
          <p:cNvPr id="915" name="Google Shape;915;p30"/>
          <p:cNvSpPr txBox="1"/>
          <p:nvPr/>
        </p:nvSpPr>
        <p:spPr>
          <a:xfrm>
            <a:off x="95416" y="9775233"/>
            <a:ext cx="179655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2"/>
              </a:buClr>
              <a:buSzPts val="1800"/>
              <a:buFont typeface="Calibri"/>
              <a:buNone/>
            </a:pPr>
            <a:r>
              <a:rPr lang="en-US" sz="1800">
                <a:solidFill>
                  <a:schemeClr val="lt2"/>
                </a:solidFill>
                <a:latin typeface="Calibri"/>
                <a:ea typeface="Calibri"/>
                <a:cs typeface="Calibri"/>
                <a:sym typeface="Calibri"/>
              </a:rPr>
              <a:t>Oleksii Kuchaiev. </a:t>
            </a:r>
            <a:r>
              <a:rPr lang="en-US" sz="1800" b="1">
                <a:solidFill>
                  <a:schemeClr val="lt2"/>
                </a:solidFill>
                <a:latin typeface="Calibri"/>
                <a:ea typeface="Calibri"/>
                <a:cs typeface="Calibri"/>
                <a:sym typeface="Calibri"/>
              </a:rPr>
              <a:t>NVIDIA NeMo: Speech Recognition, Speech Synthesis, and NLP Updates</a:t>
            </a:r>
            <a:r>
              <a:rPr lang="en-US" sz="1800">
                <a:solidFill>
                  <a:schemeClr val="lt2"/>
                </a:solidFill>
                <a:latin typeface="Calibri"/>
                <a:ea typeface="Calibri"/>
                <a:cs typeface="Calibri"/>
                <a:sym typeface="Calibri"/>
              </a:rPr>
              <a:t>. GTC Fall 2021</a:t>
            </a:r>
            <a:endParaRPr/>
          </a:p>
        </p:txBody>
      </p:sp>
      <p:pic>
        <p:nvPicPr>
          <p:cNvPr id="916" name="Google Shape;916;p30" descr="A green sports car&#10;&#10;Description automatically generated with low confidence"/>
          <p:cNvPicPr preferRelativeResize="0"/>
          <p:nvPr/>
        </p:nvPicPr>
        <p:blipFill rotWithShape="1">
          <a:blip r:embed="rId3">
            <a:alphaModFix/>
          </a:blip>
          <a:srcRect/>
          <a:stretch/>
        </p:blipFill>
        <p:spPr>
          <a:xfrm>
            <a:off x="2807062" y="1772502"/>
            <a:ext cx="12542293" cy="78389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0"/>
        <p:cNvGrpSpPr/>
        <p:nvPr/>
      </p:nvGrpSpPr>
      <p:grpSpPr>
        <a:xfrm>
          <a:off x="0" y="0"/>
          <a:ext cx="0" cy="0"/>
          <a:chOff x="0" y="0"/>
          <a:chExt cx="0" cy="0"/>
        </a:xfrm>
      </p:grpSpPr>
      <p:sp>
        <p:nvSpPr>
          <p:cNvPr id="921" name="Google Shape;921;p31"/>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2"/>
              </a:buClr>
              <a:buSzPts val="1400"/>
              <a:buFont typeface="Trebuchet MS"/>
              <a:buNone/>
            </a:pPr>
            <a:r>
              <a:rPr lang="en-US" sz="4400"/>
              <a:t>NLP 모델의 예시</a:t>
            </a:r>
            <a:endParaRPr sz="4400"/>
          </a:p>
        </p:txBody>
      </p:sp>
      <p:sp>
        <p:nvSpPr>
          <p:cNvPr id="922" name="Google Shape;922;p31"/>
          <p:cNvSpPr txBox="1"/>
          <p:nvPr/>
        </p:nvSpPr>
        <p:spPr>
          <a:xfrm>
            <a:off x="1257300" y="1243584"/>
            <a:ext cx="15773400" cy="704088"/>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3000"/>
              <a:buFont typeface="Trebuchet MS"/>
              <a:buNone/>
            </a:pPr>
            <a:r>
              <a:rPr lang="en-US" sz="3000" b="0">
                <a:solidFill>
                  <a:schemeClr val="lt2"/>
                </a:solidFill>
                <a:latin typeface="Trebuchet MS"/>
                <a:ea typeface="Trebuchet MS"/>
                <a:cs typeface="Trebuchet MS"/>
                <a:sym typeface="Trebuchet MS"/>
              </a:rPr>
              <a:t>코드 생성 – 농담을 설명하기 – 수학 문제 풀기</a:t>
            </a:r>
            <a:endParaRPr sz="3000" b="0">
              <a:solidFill>
                <a:schemeClr val="lt2"/>
              </a:solidFill>
              <a:latin typeface="Trebuchet MS"/>
              <a:ea typeface="Trebuchet MS"/>
              <a:cs typeface="Trebuchet MS"/>
              <a:sym typeface="Trebuchet MS"/>
            </a:endParaRPr>
          </a:p>
        </p:txBody>
      </p:sp>
      <p:sp>
        <p:nvSpPr>
          <p:cNvPr id="923" name="Google Shape;923;p31"/>
          <p:cNvSpPr txBox="1"/>
          <p:nvPr/>
        </p:nvSpPr>
        <p:spPr>
          <a:xfrm>
            <a:off x="0" y="9653290"/>
            <a:ext cx="43829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800"/>
              <a:buFont typeface="Trebuchet MS"/>
              <a:buNone/>
            </a:pPr>
            <a:r>
              <a:rPr lang="en-US" sz="1800" u="sng">
                <a:solidFill>
                  <a:schemeClr val="dk2"/>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https://openai.com/blog/openai-codex</a:t>
            </a:r>
            <a:r>
              <a:rPr lang="en-US" sz="1800" u="sng">
                <a:solidFill>
                  <a:schemeClr val="dk2"/>
                </a:solidFill>
                <a:latin typeface="Trebuchet MS"/>
                <a:ea typeface="Trebuchet MS"/>
                <a:cs typeface="Trebuchet MS"/>
                <a:sym typeface="Trebuchet MS"/>
              </a:rPr>
              <a:t> </a:t>
            </a:r>
            <a:endParaRPr/>
          </a:p>
        </p:txBody>
      </p:sp>
      <p:sp>
        <p:nvSpPr>
          <p:cNvPr id="924" name="Google Shape;924;p31"/>
          <p:cNvSpPr txBox="1"/>
          <p:nvPr/>
        </p:nvSpPr>
        <p:spPr>
          <a:xfrm>
            <a:off x="0" y="9336199"/>
            <a:ext cx="149172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2"/>
                </a:solidFill>
                <a:latin typeface="Arial"/>
                <a:ea typeface="Arial"/>
                <a:cs typeface="Arial"/>
                <a:sym typeface="Arial"/>
                <a:hlinkClick r:id="rId4">
                  <a:extLst>
                    <a:ext uri="{A12FA001-AC4F-418D-AE19-62706E023703}">
                      <ahyp:hlinkClr xmlns:ahyp="http://schemas.microsoft.com/office/drawing/2018/hyperlinkcolor" val="tx"/>
                    </a:ext>
                  </a:extLst>
                </a:hlinkClick>
              </a:rPr>
              <a:t>https://copilot.github.com/</a:t>
            </a:r>
            <a:r>
              <a:rPr lang="en-US" sz="1800" u="sng">
                <a:solidFill>
                  <a:schemeClr val="dk2"/>
                </a:solidFill>
                <a:latin typeface="Arial"/>
                <a:ea typeface="Arial"/>
                <a:cs typeface="Arial"/>
                <a:sym typeface="Arial"/>
              </a:rPr>
              <a:t> </a:t>
            </a:r>
            <a:endParaRPr/>
          </a:p>
        </p:txBody>
      </p:sp>
      <p:pic>
        <p:nvPicPr>
          <p:cNvPr id="925" name="Google Shape;925;p31"/>
          <p:cNvPicPr preferRelativeResize="0"/>
          <p:nvPr/>
        </p:nvPicPr>
        <p:blipFill rotWithShape="1">
          <a:blip r:embed="rId5">
            <a:alphaModFix/>
          </a:blip>
          <a:srcRect/>
          <a:stretch/>
        </p:blipFill>
        <p:spPr>
          <a:xfrm>
            <a:off x="13048142" y="3256146"/>
            <a:ext cx="4983068" cy="5181430"/>
          </a:xfrm>
          <a:prstGeom prst="rect">
            <a:avLst/>
          </a:prstGeom>
          <a:noFill/>
          <a:ln>
            <a:noFill/>
          </a:ln>
        </p:spPr>
      </p:pic>
      <p:pic>
        <p:nvPicPr>
          <p:cNvPr id="926" name="Google Shape;926;p31"/>
          <p:cNvPicPr preferRelativeResize="0"/>
          <p:nvPr/>
        </p:nvPicPr>
        <p:blipFill rotWithShape="1">
          <a:blip r:embed="rId6">
            <a:alphaModFix/>
          </a:blip>
          <a:srcRect/>
          <a:stretch/>
        </p:blipFill>
        <p:spPr>
          <a:xfrm>
            <a:off x="6744036" y="2172103"/>
            <a:ext cx="6010821" cy="4361235"/>
          </a:xfrm>
          <a:prstGeom prst="rect">
            <a:avLst/>
          </a:prstGeom>
          <a:noFill/>
          <a:ln>
            <a:noFill/>
          </a:ln>
        </p:spPr>
      </p:pic>
      <p:pic>
        <p:nvPicPr>
          <p:cNvPr id="927" name="Google Shape;927;p31"/>
          <p:cNvPicPr preferRelativeResize="0"/>
          <p:nvPr/>
        </p:nvPicPr>
        <p:blipFill rotWithShape="1">
          <a:blip r:embed="rId7">
            <a:alphaModFix/>
          </a:blip>
          <a:srcRect/>
          <a:stretch/>
        </p:blipFill>
        <p:spPr>
          <a:xfrm>
            <a:off x="0" y="5318200"/>
            <a:ext cx="6450750" cy="3416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1"/>
        <p:cNvGrpSpPr/>
        <p:nvPr/>
      </p:nvGrpSpPr>
      <p:grpSpPr>
        <a:xfrm>
          <a:off x="0" y="0"/>
          <a:ext cx="0" cy="0"/>
          <a:chOff x="0" y="0"/>
          <a:chExt cx="0" cy="0"/>
        </a:xfrm>
      </p:grpSpPr>
      <p:sp>
        <p:nvSpPr>
          <p:cNvPr id="932" name="Google Shape;932;p32"/>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2"/>
              </a:buClr>
              <a:buSzPts val="1400"/>
              <a:buFont typeface="Trebuchet MS"/>
              <a:buNone/>
            </a:pPr>
            <a:r>
              <a:rPr lang="en-US" sz="4400"/>
              <a:t>NLP 모델의 예시</a:t>
            </a:r>
            <a:endParaRPr sz="4400"/>
          </a:p>
        </p:txBody>
      </p:sp>
      <p:sp>
        <p:nvSpPr>
          <p:cNvPr id="933" name="Google Shape;933;p32"/>
          <p:cNvSpPr txBox="1"/>
          <p:nvPr/>
        </p:nvSpPr>
        <p:spPr>
          <a:xfrm>
            <a:off x="1257300" y="1243584"/>
            <a:ext cx="15773400" cy="704088"/>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3000"/>
              <a:buFont typeface="Trebuchet MS"/>
              <a:buNone/>
            </a:pPr>
            <a:r>
              <a:rPr lang="en-US" sz="3000">
                <a:solidFill>
                  <a:schemeClr val="lt2"/>
                </a:solidFill>
                <a:latin typeface="Trebuchet MS"/>
                <a:ea typeface="Trebuchet MS"/>
                <a:cs typeface="Trebuchet MS"/>
                <a:sym typeface="Trebuchet MS"/>
              </a:rPr>
              <a:t>로봇 </a:t>
            </a:r>
            <a:r>
              <a:rPr lang="en-US" sz="3000" b="0">
                <a:solidFill>
                  <a:schemeClr val="lt2"/>
                </a:solidFill>
                <a:latin typeface="Trebuchet MS"/>
                <a:ea typeface="Trebuchet MS"/>
                <a:cs typeface="Trebuchet MS"/>
                <a:sym typeface="Trebuchet MS"/>
              </a:rPr>
              <a:t>예시</a:t>
            </a:r>
            <a:endParaRPr sz="3000" b="0">
              <a:solidFill>
                <a:schemeClr val="lt2"/>
              </a:solidFill>
              <a:latin typeface="Trebuchet MS"/>
              <a:ea typeface="Trebuchet MS"/>
              <a:cs typeface="Trebuchet MS"/>
              <a:sym typeface="Trebuchet MS"/>
            </a:endParaRPr>
          </a:p>
        </p:txBody>
      </p:sp>
      <p:sp>
        <p:nvSpPr>
          <p:cNvPr id="934" name="Google Shape;934;p32"/>
          <p:cNvSpPr txBox="1"/>
          <p:nvPr/>
        </p:nvSpPr>
        <p:spPr>
          <a:xfrm>
            <a:off x="0" y="9653290"/>
            <a:ext cx="274947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US" sz="18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https://say-can.github.io/</a:t>
            </a:r>
            <a:r>
              <a:rPr lang="en-US" sz="1800">
                <a:solidFill>
                  <a:schemeClr val="lt1"/>
                </a:solidFill>
                <a:latin typeface="Arial"/>
                <a:ea typeface="Arial"/>
                <a:cs typeface="Arial"/>
                <a:sym typeface="Arial"/>
              </a:rPr>
              <a:t> </a:t>
            </a:r>
            <a:endParaRPr/>
          </a:p>
        </p:txBody>
      </p:sp>
      <p:pic>
        <p:nvPicPr>
          <p:cNvPr id="935" name="Google Shape;935;p32" descr="A picture containing indoor, wall, furniture, kitchen appliance&#10;&#10;Description automatically generated"/>
          <p:cNvPicPr preferRelativeResize="0"/>
          <p:nvPr/>
        </p:nvPicPr>
        <p:blipFill rotWithShape="1">
          <a:blip r:embed="rId4">
            <a:alphaModFix/>
          </a:blip>
          <a:srcRect/>
          <a:stretch/>
        </p:blipFill>
        <p:spPr>
          <a:xfrm>
            <a:off x="2636422" y="2050118"/>
            <a:ext cx="13015156" cy="7321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3"/>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rebuchet MS"/>
              <a:buNone/>
            </a:pPr>
            <a:r>
              <a:rPr lang="en-US" sz="6000" b="0"/>
              <a:t>컴퓨터 비전에서의 영향</a:t>
            </a:r>
            <a:endParaRPr sz="6000" b="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6"/>
        <p:cNvGrpSpPr/>
        <p:nvPr/>
      </p:nvGrpSpPr>
      <p:grpSpPr>
        <a:xfrm>
          <a:off x="0" y="0"/>
          <a:ext cx="0" cy="0"/>
          <a:chOff x="0" y="0"/>
          <a:chExt cx="0" cy="0"/>
        </a:xfrm>
      </p:grpSpPr>
      <p:sp>
        <p:nvSpPr>
          <p:cNvPr id="947" name="Google Shape;947;p34"/>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컴퓨터 비전 예시</a:t>
            </a:r>
            <a:endParaRPr sz="4800" b="0">
              <a:latin typeface="Trebuchet MS"/>
              <a:ea typeface="Trebuchet MS"/>
              <a:cs typeface="Trebuchet MS"/>
              <a:sym typeface="Trebuchet MS"/>
            </a:endParaRPr>
          </a:p>
        </p:txBody>
      </p:sp>
      <p:sp>
        <p:nvSpPr>
          <p:cNvPr id="948" name="Google Shape;948;p34"/>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컴퓨터 비전에서의 변화: MAGMA</a:t>
            </a:r>
            <a:endParaRPr sz="3000"/>
          </a:p>
          <a:p>
            <a:pPr marL="0" lvl="0" indent="0" algn="ctr" rtl="0">
              <a:lnSpc>
                <a:spcPct val="90000"/>
              </a:lnSpc>
              <a:spcBef>
                <a:spcPts val="1500"/>
              </a:spcBef>
              <a:spcAft>
                <a:spcPts val="0"/>
              </a:spcAft>
              <a:buSzPts val="3000"/>
              <a:buFont typeface="Trebuchet MS"/>
              <a:buNone/>
            </a:pPr>
            <a:endParaRPr sz="3000">
              <a:solidFill>
                <a:schemeClr val="lt2"/>
              </a:solidFill>
            </a:endParaRPr>
          </a:p>
        </p:txBody>
      </p:sp>
      <p:pic>
        <p:nvPicPr>
          <p:cNvPr id="949" name="Google Shape;949;p34"/>
          <p:cNvPicPr preferRelativeResize="0"/>
          <p:nvPr/>
        </p:nvPicPr>
        <p:blipFill rotWithShape="1">
          <a:blip r:embed="rId3">
            <a:alphaModFix/>
          </a:blip>
          <a:srcRect/>
          <a:stretch/>
        </p:blipFill>
        <p:spPr>
          <a:xfrm>
            <a:off x="9522676" y="2082915"/>
            <a:ext cx="7646585" cy="7734477"/>
          </a:xfrm>
          <a:prstGeom prst="rect">
            <a:avLst/>
          </a:prstGeom>
          <a:noFill/>
          <a:ln>
            <a:noFill/>
          </a:ln>
        </p:spPr>
      </p:pic>
      <p:pic>
        <p:nvPicPr>
          <p:cNvPr id="950" name="Google Shape;950;p34"/>
          <p:cNvPicPr preferRelativeResize="0"/>
          <p:nvPr/>
        </p:nvPicPr>
        <p:blipFill rotWithShape="1">
          <a:blip r:embed="rId4">
            <a:alphaModFix/>
          </a:blip>
          <a:srcRect/>
          <a:stretch/>
        </p:blipFill>
        <p:spPr>
          <a:xfrm>
            <a:off x="556042" y="2049672"/>
            <a:ext cx="8278557" cy="7767720"/>
          </a:xfrm>
          <a:prstGeom prst="rect">
            <a:avLst/>
          </a:prstGeom>
          <a:noFill/>
          <a:ln>
            <a:noFill/>
          </a:ln>
        </p:spPr>
      </p:pic>
      <p:sp>
        <p:nvSpPr>
          <p:cNvPr id="951" name="Google Shape;951;p34"/>
          <p:cNvSpPr txBox="1"/>
          <p:nvPr/>
        </p:nvSpPr>
        <p:spPr>
          <a:xfrm>
            <a:off x="181969" y="9817392"/>
            <a:ext cx="9144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https://github.com/Aleph-Alpha/magma</a:t>
            </a:r>
            <a:endParaRPr sz="1800">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6"/>
        <p:cNvGrpSpPr/>
        <p:nvPr/>
      </p:nvGrpSpPr>
      <p:grpSpPr>
        <a:xfrm>
          <a:off x="0" y="0"/>
          <a:ext cx="0" cy="0"/>
          <a:chOff x="0" y="0"/>
          <a:chExt cx="0" cy="0"/>
        </a:xfrm>
      </p:grpSpPr>
      <p:sp>
        <p:nvSpPr>
          <p:cNvPr id="957" name="Google Shape;957;p35"/>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4800"/>
              <a:t>컴퓨터 비전 예시</a:t>
            </a:r>
            <a:endParaRPr sz="4800"/>
          </a:p>
        </p:txBody>
      </p:sp>
      <p:sp>
        <p:nvSpPr>
          <p:cNvPr id="958" name="Google Shape;958;p35"/>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000"/>
              <a:buFont typeface="Trebuchet MS"/>
              <a:buNone/>
            </a:pPr>
            <a:r>
              <a:rPr lang="en-US" sz="3000">
                <a:solidFill>
                  <a:schemeClr val="lt2"/>
                </a:solidFill>
              </a:rPr>
              <a:t>컴퓨터 비전에서의 변화</a:t>
            </a:r>
            <a:endParaRPr sz="3000">
              <a:solidFill>
                <a:schemeClr val="lt2"/>
              </a:solidFill>
            </a:endParaRPr>
          </a:p>
        </p:txBody>
      </p:sp>
      <p:sp>
        <p:nvSpPr>
          <p:cNvPr id="959" name="Google Shape;959;p35"/>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p>
            <a:pPr marL="228604" lvl="0" indent="-101604" algn="l" rtl="0">
              <a:lnSpc>
                <a:spcPct val="90000"/>
              </a:lnSpc>
              <a:spcBef>
                <a:spcPts val="0"/>
              </a:spcBef>
              <a:spcAft>
                <a:spcPts val="0"/>
              </a:spcAft>
              <a:buClr>
                <a:schemeClr val="lt2"/>
              </a:buClr>
              <a:buSzPts val="2000"/>
              <a:buFont typeface="Noto Sans Symbols"/>
              <a:buNone/>
            </a:pPr>
            <a:endParaRPr/>
          </a:p>
        </p:txBody>
      </p:sp>
      <p:pic>
        <p:nvPicPr>
          <p:cNvPr id="960" name="Google Shape;960;p35"/>
          <p:cNvPicPr preferRelativeResize="0"/>
          <p:nvPr/>
        </p:nvPicPr>
        <p:blipFill rotWithShape="1">
          <a:blip r:embed="rId3">
            <a:alphaModFix/>
          </a:blip>
          <a:srcRect/>
          <a:stretch/>
        </p:blipFill>
        <p:spPr>
          <a:xfrm>
            <a:off x="3545046" y="2041498"/>
            <a:ext cx="9605770" cy="3930618"/>
          </a:xfrm>
          <a:prstGeom prst="rect">
            <a:avLst/>
          </a:prstGeom>
          <a:noFill/>
          <a:ln>
            <a:noFill/>
          </a:ln>
          <a:effectLst>
            <a:outerShdw blurRad="107950" dist="12700" dir="5400000" algn="ctr">
              <a:srgbClr val="000000"/>
            </a:outerShdw>
          </a:effectLst>
        </p:spPr>
      </p:pic>
      <p:pic>
        <p:nvPicPr>
          <p:cNvPr id="961" name="Google Shape;961;p35"/>
          <p:cNvPicPr preferRelativeResize="0"/>
          <p:nvPr/>
        </p:nvPicPr>
        <p:blipFill rotWithShape="1">
          <a:blip r:embed="rId4">
            <a:alphaModFix/>
          </a:blip>
          <a:srcRect/>
          <a:stretch/>
        </p:blipFill>
        <p:spPr>
          <a:xfrm>
            <a:off x="3545046" y="5983185"/>
            <a:ext cx="9605770" cy="3908480"/>
          </a:xfrm>
          <a:prstGeom prst="rect">
            <a:avLst/>
          </a:prstGeom>
          <a:noFill/>
          <a:ln>
            <a:noFill/>
          </a:ln>
          <a:effectLst>
            <a:outerShdw blurRad="107950" dist="12700" dir="5400000" algn="ctr">
              <a:srgbClr val="000000"/>
            </a:outerShdw>
          </a:effectLst>
        </p:spPr>
      </p:pic>
      <p:sp>
        <p:nvSpPr>
          <p:cNvPr id="962" name="Google Shape;962;p35"/>
          <p:cNvSpPr txBox="1"/>
          <p:nvPr/>
        </p:nvSpPr>
        <p:spPr>
          <a:xfrm>
            <a:off x="0" y="9891665"/>
            <a:ext cx="18288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chemeClr val="lt2"/>
                </a:solidFill>
                <a:latin typeface="Arial"/>
                <a:ea typeface="Arial"/>
                <a:cs typeface="Arial"/>
                <a:sym typeface="Arial"/>
              </a:rPr>
              <a:t>Saharia, Chitwan, et al. "</a:t>
            </a:r>
            <a:r>
              <a:rPr lang="en-US" sz="1800" b="1" i="0">
                <a:solidFill>
                  <a:schemeClr val="lt2"/>
                </a:solidFill>
                <a:latin typeface="Arial"/>
                <a:ea typeface="Arial"/>
                <a:cs typeface="Arial"/>
                <a:sym typeface="Arial"/>
              </a:rPr>
              <a:t>Photorealistic Text-to-Image Diffusion Models with Deep Language Understanding</a:t>
            </a:r>
            <a:r>
              <a:rPr lang="en-US" sz="1800" b="0" i="0">
                <a:solidFill>
                  <a:schemeClr val="lt2"/>
                </a:solidFill>
                <a:latin typeface="Arial"/>
                <a:ea typeface="Arial"/>
                <a:cs typeface="Arial"/>
                <a:sym typeface="Arial"/>
              </a:rPr>
              <a:t>." </a:t>
            </a:r>
            <a:r>
              <a:rPr lang="en-US" sz="1800" b="0" i="1">
                <a:solidFill>
                  <a:schemeClr val="lt2"/>
                </a:solidFill>
                <a:latin typeface="Arial"/>
                <a:ea typeface="Arial"/>
                <a:cs typeface="Arial"/>
                <a:sym typeface="Arial"/>
              </a:rPr>
              <a:t>arXiv preprint arXiv:2205.11487</a:t>
            </a:r>
            <a:r>
              <a:rPr lang="en-US" sz="1800" b="0" i="0">
                <a:solidFill>
                  <a:schemeClr val="lt2"/>
                </a:solidFill>
                <a:latin typeface="Arial"/>
                <a:ea typeface="Arial"/>
                <a:cs typeface="Arial"/>
                <a:sym typeface="Arial"/>
              </a:rPr>
              <a:t> (2022).</a:t>
            </a:r>
            <a:endParaRPr sz="1800">
              <a:solidFill>
                <a:schemeClr val="lt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36"/>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rebuchet MS"/>
              <a:buNone/>
            </a:pPr>
            <a:r>
              <a:rPr lang="en-US" sz="6000" b="0"/>
              <a:t>그리고 그 이상</a:t>
            </a:r>
            <a:endParaRPr sz="6000" b="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3"/>
        <p:cNvGrpSpPr/>
        <p:nvPr/>
      </p:nvGrpSpPr>
      <p:grpSpPr>
        <a:xfrm>
          <a:off x="0" y="0"/>
          <a:ext cx="0" cy="0"/>
          <a:chOff x="0" y="0"/>
          <a:chExt cx="0" cy="0"/>
        </a:xfrm>
      </p:grpSpPr>
      <p:sp>
        <p:nvSpPr>
          <p:cNvPr id="974" name="Google Shape;974;p37"/>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dirty="0" err="1"/>
              <a:t>자동</a:t>
            </a:r>
            <a:r>
              <a:rPr lang="en-US" sz="4800" dirty="0"/>
              <a:t> 음</a:t>
            </a:r>
            <a:r>
              <a:rPr lang="ko-KR" altLang="en-US" sz="4800" dirty="0"/>
              <a:t>성</a:t>
            </a:r>
            <a:r>
              <a:rPr lang="en-US" sz="4800" dirty="0"/>
              <a:t> </a:t>
            </a:r>
            <a:r>
              <a:rPr lang="en-US" sz="4800" dirty="0" err="1"/>
              <a:t>인식</a:t>
            </a:r>
            <a:endParaRPr sz="4800" dirty="0"/>
          </a:p>
        </p:txBody>
      </p:sp>
      <p:sp>
        <p:nvSpPr>
          <p:cNvPr id="975" name="Google Shape;975;p37"/>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ko-KR" altLang="en-US" sz="3000" dirty="0">
                <a:solidFill>
                  <a:schemeClr val="lt2"/>
                </a:solidFill>
              </a:rPr>
              <a:t>자기지도학습 </a:t>
            </a:r>
            <a:r>
              <a:rPr lang="en-US" sz="3000" dirty="0" err="1">
                <a:solidFill>
                  <a:schemeClr val="lt2"/>
                </a:solidFill>
              </a:rPr>
              <a:t>방식으로</a:t>
            </a:r>
            <a:r>
              <a:rPr lang="en-US" altLang="ko-KR" sz="3000" dirty="0">
                <a:solidFill>
                  <a:schemeClr val="lt2"/>
                </a:solidFill>
              </a:rPr>
              <a:t> (</a:t>
            </a:r>
            <a:r>
              <a:rPr lang="en-US" sz="3000" dirty="0">
                <a:solidFill>
                  <a:schemeClr val="lt2"/>
                </a:solidFill>
              </a:rPr>
              <a:t>Self-Supervised Learning)</a:t>
            </a:r>
            <a:endParaRPr sz="3000" dirty="0">
              <a:solidFill>
                <a:schemeClr val="lt2"/>
              </a:solidFill>
            </a:endParaRPr>
          </a:p>
        </p:txBody>
      </p:sp>
      <p:sp>
        <p:nvSpPr>
          <p:cNvPr id="976" name="Google Shape;976;p37"/>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p>
            <a:pPr marL="228604" lvl="0" indent="-101604" algn="l" rtl="0">
              <a:lnSpc>
                <a:spcPct val="90000"/>
              </a:lnSpc>
              <a:spcBef>
                <a:spcPts val="0"/>
              </a:spcBef>
              <a:spcAft>
                <a:spcPts val="0"/>
              </a:spcAft>
              <a:buClr>
                <a:schemeClr val="lt2"/>
              </a:buClr>
              <a:buSzPts val="2000"/>
              <a:buFont typeface="Noto Sans Symbols"/>
              <a:buNone/>
            </a:pPr>
            <a:endParaRPr/>
          </a:p>
        </p:txBody>
      </p:sp>
      <p:pic>
        <p:nvPicPr>
          <p:cNvPr id="977" name="Google Shape;977;p37"/>
          <p:cNvPicPr preferRelativeResize="0"/>
          <p:nvPr/>
        </p:nvPicPr>
        <p:blipFill rotWithShape="1">
          <a:blip r:embed="rId3">
            <a:alphaModFix/>
          </a:blip>
          <a:srcRect/>
          <a:stretch/>
        </p:blipFill>
        <p:spPr>
          <a:xfrm>
            <a:off x="2034810" y="2610232"/>
            <a:ext cx="13335000" cy="6638925"/>
          </a:xfrm>
          <a:prstGeom prst="rect">
            <a:avLst/>
          </a:prstGeom>
          <a:noFill/>
          <a:ln>
            <a:noFill/>
          </a:ln>
        </p:spPr>
      </p:pic>
      <p:sp>
        <p:nvSpPr>
          <p:cNvPr id="978" name="Google Shape;978;p37"/>
          <p:cNvSpPr txBox="1"/>
          <p:nvPr/>
        </p:nvSpPr>
        <p:spPr>
          <a:xfrm>
            <a:off x="214746" y="9659147"/>
            <a:ext cx="163345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chemeClr val="lt2"/>
                </a:solidFill>
                <a:latin typeface="Arial"/>
                <a:ea typeface="Arial"/>
                <a:cs typeface="Arial"/>
                <a:sym typeface="Arial"/>
              </a:rPr>
              <a:t>A. Baevski, H. Zhou, A. Mohamed and M. Auli, </a:t>
            </a:r>
            <a:r>
              <a:rPr lang="en-US" sz="1800" b="1" i="0">
                <a:solidFill>
                  <a:schemeClr val="lt2"/>
                </a:solidFill>
                <a:latin typeface="Arial"/>
                <a:ea typeface="Arial"/>
                <a:cs typeface="Arial"/>
                <a:sym typeface="Arial"/>
              </a:rPr>
              <a:t>wav2vec 2.0: A Framework for Self-Supervised Learning of Speech Representations </a:t>
            </a:r>
            <a:r>
              <a:rPr lang="en-US" sz="1800" b="0" i="0">
                <a:solidFill>
                  <a:schemeClr val="lt2"/>
                </a:solidFill>
                <a:latin typeface="Arial"/>
                <a:ea typeface="Arial"/>
                <a:cs typeface="Arial"/>
                <a:sym typeface="Arial"/>
              </a:rPr>
              <a:t>(2020), CoRR</a:t>
            </a:r>
            <a:endParaRPr sz="1800">
              <a:solidFill>
                <a:schemeClr val="lt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3"/>
        <p:cNvGrpSpPr/>
        <p:nvPr/>
      </p:nvGrpSpPr>
      <p:grpSpPr>
        <a:xfrm>
          <a:off x="0" y="0"/>
          <a:ext cx="0" cy="0"/>
          <a:chOff x="0" y="0"/>
          <a:chExt cx="0" cy="0"/>
        </a:xfrm>
      </p:grpSpPr>
      <p:sp>
        <p:nvSpPr>
          <p:cNvPr id="984" name="Google Shape;984;p38"/>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화학</a:t>
            </a:r>
            <a:endParaRPr/>
          </a:p>
        </p:txBody>
      </p:sp>
      <p:sp>
        <p:nvSpPr>
          <p:cNvPr id="985" name="Google Shape;985;p38"/>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약물 발견 (Drug discovery)에 적용</a:t>
            </a:r>
            <a:endParaRPr sz="3000">
              <a:solidFill>
                <a:schemeClr val="lt2"/>
              </a:solidFill>
            </a:endParaRPr>
          </a:p>
        </p:txBody>
      </p:sp>
      <p:pic>
        <p:nvPicPr>
          <p:cNvPr id="986" name="Google Shape;986;p38"/>
          <p:cNvPicPr preferRelativeResize="0"/>
          <p:nvPr/>
        </p:nvPicPr>
        <p:blipFill rotWithShape="1">
          <a:blip r:embed="rId3">
            <a:alphaModFix/>
          </a:blip>
          <a:srcRect/>
          <a:stretch/>
        </p:blipFill>
        <p:spPr>
          <a:xfrm>
            <a:off x="5354780" y="3649567"/>
            <a:ext cx="7578439" cy="3508861"/>
          </a:xfrm>
          <a:prstGeom prst="rect">
            <a:avLst/>
          </a:prstGeom>
          <a:noFill/>
          <a:ln>
            <a:noFill/>
          </a:ln>
        </p:spPr>
      </p:pic>
      <p:sp>
        <p:nvSpPr>
          <p:cNvPr id="987" name="Google Shape;987;p38"/>
          <p:cNvSpPr txBox="1"/>
          <p:nvPr/>
        </p:nvSpPr>
        <p:spPr>
          <a:xfrm>
            <a:off x="92147" y="9767132"/>
            <a:ext cx="161260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2"/>
                </a:solidFill>
                <a:latin typeface="Arial"/>
                <a:ea typeface="Arial"/>
                <a:cs typeface="Arial"/>
                <a:sym typeface="Arial"/>
              </a:rPr>
              <a:t>Esben Bjerrum and  Lindsay Edwards. </a:t>
            </a:r>
            <a:r>
              <a:rPr lang="en-US" sz="1800" b="1">
                <a:solidFill>
                  <a:schemeClr val="lt2"/>
                </a:solidFill>
                <a:latin typeface="Arial"/>
                <a:ea typeface="Arial"/>
                <a:cs typeface="Arial"/>
                <a:sym typeface="Arial"/>
              </a:rPr>
              <a:t>MegaMolBart: Generally applicable chemical AI models with large-scale pretrained transformers</a:t>
            </a:r>
            <a:r>
              <a:rPr lang="en-US" sz="1800">
                <a:solidFill>
                  <a:schemeClr val="lt2"/>
                </a:solidFill>
                <a:latin typeface="Arial"/>
                <a:ea typeface="Arial"/>
                <a:cs typeface="Arial"/>
                <a:sym typeface="Arial"/>
              </a:rPr>
              <a:t>. GTC Fall 2021</a:t>
            </a:r>
            <a:endParaRPr sz="1600">
              <a:solidFill>
                <a:schemeClr val="lt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2"/>
        <p:cNvGrpSpPr/>
        <p:nvPr/>
      </p:nvGrpSpPr>
      <p:grpSpPr>
        <a:xfrm>
          <a:off x="0" y="0"/>
          <a:ext cx="0" cy="0"/>
          <a:chOff x="0" y="0"/>
          <a:chExt cx="0" cy="0"/>
        </a:xfrm>
      </p:grpSpPr>
      <p:sp>
        <p:nvSpPr>
          <p:cNvPr id="993" name="Google Shape;993;p39"/>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생물학</a:t>
            </a:r>
            <a:endParaRPr sz="4800"/>
          </a:p>
        </p:txBody>
      </p:sp>
      <p:sp>
        <p:nvSpPr>
          <p:cNvPr id="994" name="Google Shape;994;p39"/>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이전에 풀리지 않았던 다른 과제에 적용</a:t>
            </a:r>
            <a:endParaRPr sz="3000">
              <a:solidFill>
                <a:schemeClr val="lt2"/>
              </a:solidFill>
            </a:endParaRPr>
          </a:p>
        </p:txBody>
      </p:sp>
      <p:grpSp>
        <p:nvGrpSpPr>
          <p:cNvPr id="995" name="Google Shape;995;p39"/>
          <p:cNvGrpSpPr/>
          <p:nvPr/>
        </p:nvGrpSpPr>
        <p:grpSpPr>
          <a:xfrm>
            <a:off x="555061" y="2392766"/>
            <a:ext cx="16620549" cy="6650650"/>
            <a:chOff x="2785731" y="3825520"/>
            <a:chExt cx="16620549" cy="6650650"/>
          </a:xfrm>
        </p:grpSpPr>
        <p:grpSp>
          <p:nvGrpSpPr>
            <p:cNvPr id="996" name="Google Shape;996;p39"/>
            <p:cNvGrpSpPr/>
            <p:nvPr/>
          </p:nvGrpSpPr>
          <p:grpSpPr>
            <a:xfrm>
              <a:off x="2785731" y="3825520"/>
              <a:ext cx="16620549" cy="6650650"/>
              <a:chOff x="4550735" y="3853873"/>
              <a:chExt cx="16620549" cy="6650650"/>
            </a:xfrm>
          </p:grpSpPr>
          <p:pic>
            <p:nvPicPr>
              <p:cNvPr id="997" name="Google Shape;997;p39"/>
              <p:cNvPicPr preferRelativeResize="0"/>
              <p:nvPr/>
            </p:nvPicPr>
            <p:blipFill rotWithShape="1">
              <a:blip r:embed="rId3">
                <a:alphaModFix/>
              </a:blip>
              <a:srcRect/>
              <a:stretch/>
            </p:blipFill>
            <p:spPr>
              <a:xfrm>
                <a:off x="4550735" y="4746549"/>
                <a:ext cx="6941267" cy="5329556"/>
              </a:xfrm>
              <a:prstGeom prst="rect">
                <a:avLst/>
              </a:prstGeom>
              <a:noFill/>
              <a:ln w="9525" cap="flat" cmpd="sng">
                <a:solidFill>
                  <a:schemeClr val="dk2"/>
                </a:solidFill>
                <a:prstDash val="solid"/>
                <a:round/>
                <a:headEnd type="none" w="sm" len="sm"/>
                <a:tailEnd type="none" w="sm" len="sm"/>
              </a:ln>
            </p:spPr>
          </p:pic>
          <p:pic>
            <p:nvPicPr>
              <p:cNvPr id="998" name="Google Shape;998;p39"/>
              <p:cNvPicPr preferRelativeResize="0"/>
              <p:nvPr/>
            </p:nvPicPr>
            <p:blipFill rotWithShape="1">
              <a:blip r:embed="rId4">
                <a:alphaModFix/>
              </a:blip>
              <a:srcRect/>
              <a:stretch/>
            </p:blipFill>
            <p:spPr>
              <a:xfrm>
                <a:off x="12978809" y="3853873"/>
                <a:ext cx="8192475" cy="6650650"/>
              </a:xfrm>
              <a:prstGeom prst="rect">
                <a:avLst/>
              </a:prstGeom>
              <a:noFill/>
              <a:ln>
                <a:noFill/>
              </a:ln>
            </p:spPr>
          </p:pic>
        </p:grpSp>
        <p:cxnSp>
          <p:nvCxnSpPr>
            <p:cNvPr id="999" name="Google Shape;999;p39"/>
            <p:cNvCxnSpPr/>
            <p:nvPr/>
          </p:nvCxnSpPr>
          <p:spPr>
            <a:xfrm rot="10800000">
              <a:off x="9726998" y="4718196"/>
              <a:ext cx="1486807" cy="612260"/>
            </a:xfrm>
            <a:prstGeom prst="straightConnector1">
              <a:avLst/>
            </a:prstGeom>
            <a:noFill/>
            <a:ln w="9525" cap="flat" cmpd="sng">
              <a:solidFill>
                <a:schemeClr val="accent4"/>
              </a:solidFill>
              <a:prstDash val="solid"/>
              <a:round/>
              <a:headEnd type="none" w="sm" len="sm"/>
              <a:tailEnd type="none" w="sm" len="sm"/>
            </a:ln>
          </p:spPr>
        </p:cxnSp>
        <p:cxnSp>
          <p:nvCxnSpPr>
            <p:cNvPr id="1000" name="Google Shape;1000;p39"/>
            <p:cNvCxnSpPr/>
            <p:nvPr/>
          </p:nvCxnSpPr>
          <p:spPr>
            <a:xfrm flipH="1">
              <a:off x="9661451" y="8676168"/>
              <a:ext cx="1963480" cy="1371584"/>
            </a:xfrm>
            <a:prstGeom prst="straightConnector1">
              <a:avLst/>
            </a:prstGeom>
            <a:noFill/>
            <a:ln w="9525" cap="flat" cmpd="sng">
              <a:solidFill>
                <a:schemeClr val="accent4"/>
              </a:solidFill>
              <a:prstDash val="solid"/>
              <a:round/>
              <a:headEnd type="none" w="sm" len="sm"/>
              <a:tailEnd type="none" w="sm" len="sm"/>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뉴럴 네트워크의 발전</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40"/>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PART 1</a:t>
            </a:r>
            <a:endParaRPr/>
          </a:p>
        </p:txBody>
      </p:sp>
      <p:sp>
        <p:nvSpPr>
          <p:cNvPr id="1007" name="Google Shape;1007;p40"/>
          <p:cNvSpPr/>
          <p:nvPr/>
        </p:nvSpPr>
        <p:spPr>
          <a:xfrm>
            <a:off x="7393183" y="1473524"/>
            <a:ext cx="10423056" cy="2900453"/>
          </a:xfrm>
          <a:prstGeom prst="roundRect">
            <a:avLst>
              <a:gd name="adj" fmla="val 16667"/>
            </a:avLst>
          </a:prstGeom>
          <a:solidFill>
            <a:srgbClr val="F2F2F2"/>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8" name="Google Shape;1008;p40"/>
          <p:cNvSpPr txBox="1"/>
          <p:nvPr/>
        </p:nvSpPr>
        <p:spPr>
          <a:xfrm>
            <a:off x="7636153" y="788461"/>
            <a:ext cx="10296571" cy="7971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76B900"/>
                </a:solidFill>
                <a:latin typeface="Arial"/>
                <a:ea typeface="Arial"/>
                <a:cs typeface="Arial"/>
                <a:sym typeface="Arial"/>
              </a:rPr>
              <a:t>동기 및 기본 개념</a:t>
            </a:r>
            <a:endParaRPr sz="4000">
              <a:solidFill>
                <a:srgbClr val="76B900"/>
              </a:solidFill>
              <a:latin typeface="Arial"/>
              <a:ea typeface="Arial"/>
              <a:cs typeface="Arial"/>
              <a:sym typeface="Arial"/>
            </a:endParaRPr>
          </a:p>
          <a:p>
            <a:pPr marL="571500" marR="0" lvl="0" indent="-571500" algn="l" rtl="0">
              <a:spcBef>
                <a:spcPts val="0"/>
              </a:spcBef>
              <a:spcAft>
                <a:spcPts val="0"/>
              </a:spcAft>
              <a:buClr>
                <a:srgbClr val="76B900"/>
              </a:buClr>
              <a:buSzPts val="4000"/>
              <a:buFont typeface="Arial"/>
              <a:buChar char="•"/>
            </a:pPr>
            <a:r>
              <a:rPr lang="en-US" sz="4000">
                <a:solidFill>
                  <a:srgbClr val="76B900"/>
                </a:solidFill>
                <a:latin typeface="Arial"/>
                <a:ea typeface="Arial"/>
                <a:cs typeface="Arial"/>
                <a:sym typeface="Arial"/>
              </a:rPr>
              <a:t>강의</a:t>
            </a:r>
            <a:endParaRPr sz="4000">
              <a:solidFill>
                <a:srgbClr val="76B9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왜 라지 모델인가요?</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1" i="0" u="none" strike="noStrike" cap="none">
                <a:solidFill>
                  <a:srgbClr val="86D000"/>
                </a:solidFill>
                <a:latin typeface="Arial"/>
                <a:ea typeface="Arial"/>
                <a:cs typeface="Arial"/>
                <a:sym typeface="Arial"/>
              </a:rPr>
              <a:t>AI 발전에 대한 영향</a:t>
            </a:r>
            <a:endParaRPr sz="2800" b="1"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라지 모델 학습에 대한 과제</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메모리 리덕션 관련 기본 기술</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실습에서 활용된 도구에 대한 개요</a:t>
            </a:r>
            <a:endParaRPr sz="2800" b="0" i="0" u="none" strike="noStrike" cap="none">
              <a:solidFill>
                <a:srgbClr val="86D000"/>
              </a:solidFill>
              <a:latin typeface="Arial"/>
              <a:ea typeface="Arial"/>
              <a:cs typeface="Arial"/>
              <a:sym typeface="Arial"/>
            </a:endParaRPr>
          </a:p>
          <a:p>
            <a:pPr marL="1332865" marR="0" lvl="1" indent="-342900" algn="l" rtl="0">
              <a:spcBef>
                <a:spcPts val="0"/>
              </a:spcBef>
              <a:spcAft>
                <a:spcPts val="0"/>
              </a:spcAft>
              <a:buClr>
                <a:schemeClr val="lt1"/>
              </a:buClr>
              <a:buSzPts val="3600"/>
              <a:buFont typeface="Arial"/>
              <a:buNone/>
            </a:pPr>
            <a:endParaRPr sz="3600" b="1" i="0" u="none" strike="noStrike" cap="none">
              <a:solidFill>
                <a:srgbClr val="86D000"/>
              </a:solidFill>
              <a:latin typeface="Arial"/>
              <a:ea typeface="Arial"/>
              <a:cs typeface="Arial"/>
              <a:sym typeface="Arial"/>
            </a:endParaRPr>
          </a:p>
          <a:p>
            <a:pPr marL="571500" marR="0" lvl="0" indent="-342900" algn="l" rtl="0">
              <a:spcBef>
                <a:spcPts val="0"/>
              </a:spcBef>
              <a:spcAft>
                <a:spcPts val="0"/>
              </a:spcAft>
              <a:buClr>
                <a:schemeClr val="lt1"/>
              </a:buClr>
              <a:buSzPts val="3600"/>
              <a:buFont typeface="Arial"/>
              <a:buNone/>
            </a:pPr>
            <a:endParaRPr sz="3600">
              <a:solidFill>
                <a:schemeClr val="lt1"/>
              </a:solidFill>
              <a:latin typeface="Arial"/>
              <a:ea typeface="Arial"/>
              <a:cs typeface="Arial"/>
              <a:sym typeface="Arial"/>
            </a:endParaRPr>
          </a:p>
          <a:p>
            <a:pPr marL="0" marR="0" lvl="0" indent="0" algn="l" rtl="0">
              <a:spcBef>
                <a:spcPts val="0"/>
              </a:spcBef>
              <a:spcAft>
                <a:spcPts val="0"/>
              </a:spcAft>
              <a:buNone/>
            </a:pPr>
            <a:endParaRPr sz="3600">
              <a:solidFill>
                <a:schemeClr val="lt1"/>
              </a:solidFill>
              <a:latin typeface="Arial"/>
              <a:ea typeface="Arial"/>
              <a:cs typeface="Arial"/>
              <a:sym typeface="Arial"/>
            </a:endParaRPr>
          </a:p>
          <a:p>
            <a:pPr marL="571500" marR="0" lvl="0" indent="-571500" algn="l" rtl="0">
              <a:spcBef>
                <a:spcPts val="0"/>
              </a:spcBef>
              <a:spcAft>
                <a:spcPts val="0"/>
              </a:spcAft>
              <a:buClr>
                <a:srgbClr val="76B900"/>
              </a:buClr>
              <a:buSzPts val="3600"/>
              <a:buFont typeface="Arial"/>
              <a:buChar char="•"/>
            </a:pPr>
            <a:r>
              <a:rPr lang="en-US" sz="3600">
                <a:solidFill>
                  <a:srgbClr val="76B900"/>
                </a:solidFill>
                <a:latin typeface="Arial"/>
                <a:ea typeface="Arial"/>
                <a:cs typeface="Arial"/>
                <a:sym typeface="Arial"/>
              </a:rPr>
              <a:t>Lab 1 / Part 1</a:t>
            </a:r>
            <a:endParaRPr sz="3600">
              <a:solidFill>
                <a:schemeClr val="lt1"/>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SLURM 클래스 환경 개요</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GPT 모델 사전 학습</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멀티-노드 스케일링</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GPU 모델 사전 학습 최적화</a:t>
            </a:r>
            <a:endParaRPr sz="2800" b="0" i="0" u="none" strike="noStrike" cap="none">
              <a:solidFill>
                <a:schemeClr val="lt2"/>
              </a:solidFill>
              <a:latin typeface="Arial"/>
              <a:ea typeface="Arial"/>
              <a:cs typeface="Arial"/>
              <a:sym typeface="Arial"/>
            </a:endParaRPr>
          </a:p>
          <a:p>
            <a:pPr marL="761365" marR="0" lvl="1" indent="0" algn="l" rtl="0">
              <a:spcBef>
                <a:spcPts val="0"/>
              </a:spcBef>
              <a:spcAft>
                <a:spcPts val="0"/>
              </a:spcAft>
              <a:buNone/>
            </a:pPr>
            <a:endParaRPr sz="3600" b="1" i="0" u="none" strike="noStrike" cap="none">
              <a:solidFill>
                <a:srgbClr val="86D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41"/>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rebuchet MS"/>
              <a:buNone/>
            </a:pPr>
            <a:r>
              <a:rPr lang="en-US" sz="6000" b="0"/>
              <a:t>AI의 근본적인 변화</a:t>
            </a:r>
            <a:endParaRPr sz="6000" b="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42"/>
          <p:cNvSpPr/>
          <p:nvPr/>
        </p:nvSpPr>
        <p:spPr>
          <a:xfrm>
            <a:off x="9324550" y="3154608"/>
            <a:ext cx="7899834" cy="4169379"/>
          </a:xfrm>
          <a:prstGeom prst="rect">
            <a:avLst/>
          </a:prstGeom>
          <a:solidFill>
            <a:srgbClr val="76B900">
              <a:alpha val="40000"/>
            </a:srgbClr>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0" name="Google Shape;1020;p42"/>
          <p:cNvSpPr txBox="1">
            <a:spLocks noGrp="1"/>
          </p:cNvSpPr>
          <p:nvPr>
            <p:ph type="body" idx="1"/>
          </p:nvPr>
        </p:nvSpPr>
        <p:spPr>
          <a:xfrm>
            <a:off x="830582" y="3234564"/>
            <a:ext cx="8242200" cy="6156000"/>
          </a:xfrm>
          <a:prstGeom prst="rect">
            <a:avLst/>
          </a:prstGeom>
          <a:noFill/>
          <a:ln>
            <a:noFill/>
          </a:ln>
        </p:spPr>
        <p:txBody>
          <a:bodyPr spcFirstLastPara="1" wrap="square" lIns="152400" tIns="76150" rIns="152400" bIns="76150" anchor="t" anchorCtr="0">
            <a:noAutofit/>
          </a:bodyPr>
          <a:lstStyle/>
          <a:p>
            <a:pPr marL="914400" lvl="0" indent="-609600" algn="l" rtl="0">
              <a:lnSpc>
                <a:spcPct val="115000"/>
              </a:lnSpc>
              <a:spcBef>
                <a:spcPts val="1600"/>
              </a:spcBef>
              <a:spcAft>
                <a:spcPts val="0"/>
              </a:spcAft>
              <a:buClr>
                <a:schemeClr val="dk2"/>
              </a:buClr>
              <a:buSzPts val="2200"/>
              <a:buFont typeface="Trebuchet MS"/>
              <a:buChar char="★"/>
            </a:pPr>
            <a:r>
              <a:rPr lang="en-US" sz="2200">
                <a:solidFill>
                  <a:schemeClr val="dk2"/>
                </a:solidFill>
              </a:rPr>
              <a:t>레이블링된 데이터 필요</a:t>
            </a:r>
            <a:endParaRPr sz="2200">
              <a:solidFill>
                <a:schemeClr val="dk2"/>
              </a:solidFill>
            </a:endParaRPr>
          </a:p>
          <a:p>
            <a:pPr marL="1828800" lvl="2" indent="-609600" algn="l" rtl="0">
              <a:lnSpc>
                <a:spcPct val="115000"/>
              </a:lnSpc>
              <a:spcBef>
                <a:spcPts val="0"/>
              </a:spcBef>
              <a:spcAft>
                <a:spcPts val="0"/>
              </a:spcAft>
              <a:buClr>
                <a:schemeClr val="dk2"/>
              </a:buClr>
              <a:buSzPts val="2200"/>
              <a:buFont typeface="Noto Sans Symbols"/>
              <a:buChar char="▪"/>
            </a:pPr>
            <a:r>
              <a:rPr lang="en-US" sz="2200">
                <a:solidFill>
                  <a:schemeClr val="dk2"/>
                </a:solidFill>
              </a:rPr>
              <a:t>데이터 수집/라벨링 비용</a:t>
            </a:r>
            <a:endParaRPr sz="2200">
              <a:solidFill>
                <a:schemeClr val="dk2"/>
              </a:solidFill>
            </a:endParaRPr>
          </a:p>
          <a:p>
            <a:pPr marL="1828800" lvl="2" indent="-609600" algn="l" rtl="0">
              <a:lnSpc>
                <a:spcPct val="115000"/>
              </a:lnSpc>
              <a:spcBef>
                <a:spcPts val="0"/>
              </a:spcBef>
              <a:spcAft>
                <a:spcPts val="0"/>
              </a:spcAft>
              <a:buClr>
                <a:schemeClr val="dk2"/>
              </a:buClr>
              <a:buSzPts val="2200"/>
              <a:buFont typeface="Noto Sans Symbols"/>
              <a:buChar char="▪"/>
            </a:pPr>
            <a:r>
              <a:rPr lang="en-US" sz="2200">
                <a:solidFill>
                  <a:schemeClr val="dk2"/>
                </a:solidFill>
              </a:rPr>
              <a:t>데이터 사용에 대한 법적/개인 정보 보호 문제</a:t>
            </a:r>
            <a:endParaRPr sz="2200">
              <a:solidFill>
                <a:schemeClr val="dk2"/>
              </a:solidFill>
            </a:endParaRPr>
          </a:p>
          <a:p>
            <a:pPr marL="914400" lvl="0" indent="-609600" algn="l" rtl="0">
              <a:lnSpc>
                <a:spcPct val="115000"/>
              </a:lnSpc>
              <a:spcBef>
                <a:spcPts val="0"/>
              </a:spcBef>
              <a:spcAft>
                <a:spcPts val="0"/>
              </a:spcAft>
              <a:buClr>
                <a:schemeClr val="dk2"/>
              </a:buClr>
              <a:buSzPts val="2200"/>
              <a:buFont typeface="Trebuchet MS"/>
              <a:buChar char="★"/>
            </a:pPr>
            <a:r>
              <a:rPr lang="en-US" sz="2200">
                <a:solidFill>
                  <a:schemeClr val="dk2"/>
                </a:solidFill>
              </a:rPr>
              <a:t>태스크 당 1개의 모델은 다음의 결과를 야기</a:t>
            </a:r>
            <a:endParaRPr sz="2200">
              <a:solidFill>
                <a:schemeClr val="dk2"/>
              </a:solidFill>
            </a:endParaRPr>
          </a:p>
          <a:p>
            <a:pPr marL="1562100" lvl="2" indent="-342900" algn="l" rtl="0">
              <a:lnSpc>
                <a:spcPct val="115000"/>
              </a:lnSpc>
              <a:spcBef>
                <a:spcPts val="0"/>
              </a:spcBef>
              <a:spcAft>
                <a:spcPts val="0"/>
              </a:spcAft>
              <a:buClr>
                <a:schemeClr val="dk2"/>
              </a:buClr>
              <a:buSzPts val="2200"/>
              <a:buFont typeface="Noto Sans Symbols"/>
              <a:buChar char="▪"/>
            </a:pPr>
            <a:r>
              <a:rPr lang="en-US" sz="2200">
                <a:solidFill>
                  <a:schemeClr val="dk2"/>
                </a:solidFill>
              </a:rPr>
              <a:t>모델 개발/조정 비용 증가</a:t>
            </a:r>
            <a:endParaRPr sz="2200">
              <a:solidFill>
                <a:schemeClr val="dk2"/>
              </a:solidFill>
            </a:endParaRPr>
          </a:p>
          <a:p>
            <a:pPr marL="1562100" lvl="2" indent="-342900" algn="l" rtl="0">
              <a:lnSpc>
                <a:spcPct val="115000"/>
              </a:lnSpc>
              <a:spcBef>
                <a:spcPts val="0"/>
              </a:spcBef>
              <a:spcAft>
                <a:spcPts val="0"/>
              </a:spcAft>
              <a:buClr>
                <a:schemeClr val="dk2"/>
              </a:buClr>
              <a:buSzPts val="2200"/>
              <a:buFont typeface="Noto Sans Symbols"/>
              <a:buChar char="▪"/>
            </a:pPr>
            <a:r>
              <a:rPr lang="en-US" sz="2200">
                <a:solidFill>
                  <a:schemeClr val="dk2"/>
                </a:solidFill>
              </a:rPr>
              <a:t>운영 비용 증가</a:t>
            </a:r>
            <a:endParaRPr sz="2200">
              <a:solidFill>
                <a:schemeClr val="dk2"/>
              </a:solidFill>
            </a:endParaRPr>
          </a:p>
          <a:p>
            <a:pPr marL="1562100" lvl="2" indent="-342900" algn="l" rtl="0">
              <a:lnSpc>
                <a:spcPct val="115000"/>
              </a:lnSpc>
              <a:spcBef>
                <a:spcPts val="0"/>
              </a:spcBef>
              <a:spcAft>
                <a:spcPts val="0"/>
              </a:spcAft>
              <a:buClr>
                <a:schemeClr val="dk2"/>
              </a:buClr>
              <a:buSzPts val="2200"/>
              <a:buFont typeface="Noto Sans Symbols"/>
              <a:buChar char="▪"/>
            </a:pPr>
            <a:r>
              <a:rPr lang="en-US" sz="2200">
                <a:solidFill>
                  <a:schemeClr val="dk2"/>
                </a:solidFill>
              </a:rPr>
              <a:t>데이터 소싱에 드는 비용</a:t>
            </a:r>
            <a:endParaRPr sz="2200">
              <a:solidFill>
                <a:schemeClr val="dk2"/>
              </a:solidFill>
            </a:endParaRPr>
          </a:p>
          <a:p>
            <a:pPr marL="914400" lvl="0" indent="-609600" algn="l" rtl="0">
              <a:lnSpc>
                <a:spcPct val="115000"/>
              </a:lnSpc>
              <a:spcBef>
                <a:spcPts val="0"/>
              </a:spcBef>
              <a:spcAft>
                <a:spcPts val="0"/>
              </a:spcAft>
              <a:buClr>
                <a:schemeClr val="dk2"/>
              </a:buClr>
              <a:buSzPts val="2200"/>
              <a:buFont typeface="Trebuchet MS"/>
              <a:buChar char="★"/>
            </a:pPr>
            <a:r>
              <a:rPr lang="en-US" sz="2200">
                <a:solidFill>
                  <a:schemeClr val="dk2"/>
                </a:solidFill>
              </a:rPr>
              <a:t>상대적으로 제한된 일반화</a:t>
            </a:r>
            <a:endParaRPr sz="2200">
              <a:solidFill>
                <a:schemeClr val="dk2"/>
              </a:solidFill>
            </a:endParaRPr>
          </a:p>
          <a:p>
            <a:pPr marL="914400" lvl="0" indent="-609600" algn="l" rtl="0">
              <a:lnSpc>
                <a:spcPct val="115000"/>
              </a:lnSpc>
              <a:spcBef>
                <a:spcPts val="0"/>
              </a:spcBef>
              <a:spcAft>
                <a:spcPts val="0"/>
              </a:spcAft>
              <a:buClr>
                <a:schemeClr val="dk2"/>
              </a:buClr>
              <a:buSzPts val="2200"/>
              <a:buFont typeface="Trebuchet MS"/>
              <a:buChar char="★"/>
            </a:pPr>
            <a:r>
              <a:rPr lang="en-US" sz="2200">
                <a:solidFill>
                  <a:schemeClr val="dk2"/>
                </a:solidFill>
              </a:rPr>
              <a:t>계산적으로 더 저렴함(최대 3억 개의 매개 변수)</a:t>
            </a:r>
            <a:endParaRPr sz="2200">
              <a:solidFill>
                <a:schemeClr val="dk2"/>
              </a:solidFill>
            </a:endParaRPr>
          </a:p>
        </p:txBody>
      </p:sp>
      <p:sp>
        <p:nvSpPr>
          <p:cNvPr id="1021" name="Google Shape;1021;p42"/>
          <p:cNvSpPr txBox="1">
            <a:spLocks noGrp="1"/>
          </p:cNvSpPr>
          <p:nvPr>
            <p:ph type="body" idx="3"/>
          </p:nvPr>
        </p:nvSpPr>
        <p:spPr>
          <a:xfrm>
            <a:off x="830600" y="2266414"/>
            <a:ext cx="8193600" cy="696600"/>
          </a:xfrm>
          <a:prstGeom prst="rect">
            <a:avLst/>
          </a:prstGeom>
          <a:noFill/>
          <a:ln>
            <a:noFill/>
          </a:ln>
        </p:spPr>
        <p:txBody>
          <a:bodyPr spcFirstLastPara="1" wrap="square" lIns="152400" tIns="76150" rIns="152400" bIns="76150" anchor="t" anchorCtr="0">
            <a:noAutofit/>
          </a:bodyPr>
          <a:lstStyle/>
          <a:p>
            <a:pPr marL="0" lvl="0" indent="0" algn="ctr" rtl="0">
              <a:lnSpc>
                <a:spcPct val="90000"/>
              </a:lnSpc>
              <a:spcBef>
                <a:spcPts val="1600"/>
              </a:spcBef>
              <a:spcAft>
                <a:spcPts val="1600"/>
              </a:spcAft>
              <a:buSzPts val="2000"/>
              <a:buNone/>
            </a:pPr>
            <a:r>
              <a:rPr lang="en-US" sz="3200"/>
              <a:t>기존 방식</a:t>
            </a:r>
            <a:endParaRPr sz="3200"/>
          </a:p>
        </p:txBody>
      </p:sp>
      <p:sp>
        <p:nvSpPr>
          <p:cNvPr id="1022" name="Google Shape;1022;p42"/>
          <p:cNvSpPr txBox="1">
            <a:spLocks noGrp="1"/>
          </p:cNvSpPr>
          <p:nvPr>
            <p:ph type="body" idx="3"/>
          </p:nvPr>
        </p:nvSpPr>
        <p:spPr>
          <a:xfrm>
            <a:off x="9648050" y="2266414"/>
            <a:ext cx="8193600" cy="696600"/>
          </a:xfrm>
          <a:prstGeom prst="rect">
            <a:avLst/>
          </a:prstGeom>
          <a:noFill/>
          <a:ln>
            <a:noFill/>
          </a:ln>
        </p:spPr>
        <p:txBody>
          <a:bodyPr spcFirstLastPara="1" wrap="square" lIns="152400" tIns="76150" rIns="152400" bIns="76150" anchor="t" anchorCtr="0">
            <a:noAutofit/>
          </a:bodyPr>
          <a:lstStyle/>
          <a:p>
            <a:pPr marL="0" lvl="0" indent="0" algn="ctr" rtl="0">
              <a:lnSpc>
                <a:spcPct val="90000"/>
              </a:lnSpc>
              <a:spcBef>
                <a:spcPts val="1600"/>
              </a:spcBef>
              <a:spcAft>
                <a:spcPts val="1600"/>
              </a:spcAft>
              <a:buSzPts val="2000"/>
              <a:buNone/>
            </a:pPr>
            <a:r>
              <a:rPr lang="en-US" sz="3200"/>
              <a:t>새로운 방식</a:t>
            </a:r>
            <a:endParaRPr sz="3200"/>
          </a:p>
        </p:txBody>
      </p:sp>
      <p:grpSp>
        <p:nvGrpSpPr>
          <p:cNvPr id="1023" name="Google Shape;1023;p42"/>
          <p:cNvGrpSpPr/>
          <p:nvPr/>
        </p:nvGrpSpPr>
        <p:grpSpPr>
          <a:xfrm>
            <a:off x="2010228" y="7524699"/>
            <a:ext cx="12369731" cy="1945821"/>
            <a:chOff x="1110343" y="7553728"/>
            <a:chExt cx="14978743" cy="1945821"/>
          </a:xfrm>
        </p:grpSpPr>
        <p:sp>
          <p:nvSpPr>
            <p:cNvPr id="1024" name="Google Shape;1024;p42"/>
            <p:cNvSpPr/>
            <p:nvPr/>
          </p:nvSpPr>
          <p:spPr>
            <a:xfrm>
              <a:off x="1110343" y="7553728"/>
              <a:ext cx="14978743" cy="1945821"/>
            </a:xfrm>
            <a:prstGeom prst="rightArrow">
              <a:avLst>
                <a:gd name="adj1" fmla="val 3279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spcBef>
                  <a:spcPts val="0"/>
                </a:spcBef>
                <a:spcAft>
                  <a:spcPts val="0"/>
                </a:spcAft>
                <a:buClr>
                  <a:schemeClr val="lt1"/>
                </a:buClr>
                <a:buSzPts val="1800"/>
                <a:buFont typeface="Arial"/>
                <a:buNone/>
              </a:pPr>
              <a:endParaRPr sz="1800">
                <a:solidFill>
                  <a:schemeClr val="lt1"/>
                </a:solidFill>
                <a:latin typeface="Arial"/>
                <a:ea typeface="Arial"/>
                <a:cs typeface="Arial"/>
                <a:sym typeface="Arial"/>
              </a:endParaRPr>
            </a:p>
          </p:txBody>
        </p:sp>
        <p:sp>
          <p:nvSpPr>
            <p:cNvPr id="1025" name="Google Shape;1025;p42"/>
            <p:cNvSpPr txBox="1"/>
            <p:nvPr/>
          </p:nvSpPr>
          <p:spPr>
            <a:xfrm>
              <a:off x="1110343" y="8127319"/>
              <a:ext cx="14671200" cy="677048"/>
            </a:xfrm>
            <a:prstGeom prst="rect">
              <a:avLst/>
            </a:prstGeom>
            <a:noFill/>
            <a:ln>
              <a:noFill/>
            </a:ln>
          </p:spPr>
          <p:txBody>
            <a:bodyPr spcFirstLastPara="1" wrap="square" lIns="182850" tIns="182850" rIns="182850" bIns="182850" anchor="t" anchorCtr="0">
              <a:spAutoFit/>
            </a:bodyPr>
            <a:lstStyle/>
            <a:p>
              <a:pPr marL="0" marR="0" lvl="0" indent="0" algn="ctr" rtl="0">
                <a:spcBef>
                  <a:spcPts val="0"/>
                </a:spcBef>
                <a:spcAft>
                  <a:spcPts val="0"/>
                </a:spcAft>
                <a:buClr>
                  <a:schemeClr val="lt1"/>
                </a:buClr>
                <a:buSzPts val="2000"/>
                <a:buFont typeface="Trebuchet MS"/>
                <a:buNone/>
              </a:pPr>
              <a:r>
                <a:rPr lang="en-US" sz="2000">
                  <a:solidFill>
                    <a:schemeClr val="lt1"/>
                  </a:solidFill>
                  <a:latin typeface="Trebuchet MS"/>
                  <a:ea typeface="Trebuchet MS"/>
                  <a:cs typeface="Trebuchet MS"/>
                  <a:sym typeface="Trebuchet MS"/>
                </a:rPr>
                <a:t>더 많은 연산을 활용하여 큰 데이터/라벨 비용 없이 일반 모델 획득</a:t>
              </a:r>
              <a:endParaRPr sz="2000">
                <a:solidFill>
                  <a:schemeClr val="lt1"/>
                </a:solidFill>
                <a:latin typeface="Trebuchet MS"/>
                <a:ea typeface="Trebuchet MS"/>
                <a:cs typeface="Trebuchet MS"/>
                <a:sym typeface="Trebuchet MS"/>
              </a:endParaRPr>
            </a:p>
          </p:txBody>
        </p:sp>
      </p:grpSp>
      <p:sp>
        <p:nvSpPr>
          <p:cNvPr id="1026" name="Google Shape;1026;p42"/>
          <p:cNvSpPr txBox="1"/>
          <p:nvPr/>
        </p:nvSpPr>
        <p:spPr>
          <a:xfrm>
            <a:off x="1257300" y="0"/>
            <a:ext cx="15773400" cy="1257300"/>
          </a:xfrm>
          <a:prstGeom prst="rect">
            <a:avLst/>
          </a:prstGeom>
          <a:noFill/>
          <a:ln>
            <a:noFill/>
          </a:ln>
        </p:spPr>
        <p:txBody>
          <a:bodyPr spcFirstLastPara="1" wrap="square" lIns="76200" tIns="38075" rIns="76200" bIns="38075" anchor="b" anchorCtr="0">
            <a:noAutofit/>
          </a:bodyPr>
          <a:lstStyle/>
          <a:p>
            <a:pPr marL="0" marR="0" lvl="0" indent="0" algn="ctr" rtl="0">
              <a:lnSpc>
                <a:spcPct val="90000"/>
              </a:lnSpc>
              <a:spcBef>
                <a:spcPts val="0"/>
              </a:spcBef>
              <a:spcAft>
                <a:spcPts val="0"/>
              </a:spcAft>
              <a:buClr>
                <a:schemeClr val="dk2"/>
              </a:buClr>
              <a:buSzPts val="1200"/>
              <a:buFont typeface="Trebuchet MS"/>
              <a:buNone/>
            </a:pPr>
            <a:r>
              <a:rPr lang="en-US" sz="4800" b="0" cap="none">
                <a:solidFill>
                  <a:schemeClr val="dk2"/>
                </a:solidFill>
                <a:latin typeface="Trebuchet MS"/>
                <a:ea typeface="Trebuchet MS"/>
                <a:cs typeface="Trebuchet MS"/>
                <a:sym typeface="Trebuchet MS"/>
              </a:rPr>
              <a:t>일반 인공 지능을 향해서</a:t>
            </a:r>
            <a:endParaRPr sz="4800" b="0" cap="none">
              <a:solidFill>
                <a:schemeClr val="dk2"/>
              </a:solidFill>
              <a:latin typeface="Trebuchet MS"/>
              <a:ea typeface="Trebuchet MS"/>
              <a:cs typeface="Trebuchet MS"/>
              <a:sym typeface="Trebuchet MS"/>
            </a:endParaRPr>
          </a:p>
        </p:txBody>
      </p:sp>
      <p:sp>
        <p:nvSpPr>
          <p:cNvPr id="1027" name="Google Shape;1027;p42"/>
          <p:cNvSpPr txBo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rgbClr val="76B900"/>
                </a:solidFill>
                <a:latin typeface="Trebuchet MS"/>
                <a:ea typeface="Trebuchet MS"/>
                <a:cs typeface="Trebuchet MS"/>
                <a:sym typeface="Trebuchet MS"/>
              </a:rPr>
              <a:t>NLP 예시</a:t>
            </a:r>
            <a:endParaRPr sz="2400" b="0">
              <a:solidFill>
                <a:srgbClr val="76B900"/>
              </a:solidFill>
              <a:latin typeface="Trebuchet MS"/>
              <a:ea typeface="Trebuchet MS"/>
              <a:cs typeface="Trebuchet MS"/>
              <a:sym typeface="Trebuchet MS"/>
            </a:endParaRPr>
          </a:p>
        </p:txBody>
      </p:sp>
      <p:sp>
        <p:nvSpPr>
          <p:cNvPr id="1028" name="Google Shape;1028;p42"/>
          <p:cNvSpPr txBox="1">
            <a:spLocks noGrp="1"/>
          </p:cNvSpPr>
          <p:nvPr>
            <p:ph type="body" idx="2"/>
          </p:nvPr>
        </p:nvSpPr>
        <p:spPr>
          <a:xfrm>
            <a:off x="9215652" y="3234564"/>
            <a:ext cx="8242200" cy="6156000"/>
          </a:xfrm>
          <a:prstGeom prst="rect">
            <a:avLst/>
          </a:prstGeom>
          <a:noFill/>
          <a:ln>
            <a:noFill/>
          </a:ln>
        </p:spPr>
        <p:txBody>
          <a:bodyPr spcFirstLastPara="1" wrap="square" lIns="152400" tIns="76150" rIns="152400" bIns="76150" anchor="t" anchorCtr="0">
            <a:noAutofit/>
          </a:bodyPr>
          <a:lstStyle/>
          <a:p>
            <a:pPr marL="914400" lvl="0" indent="-469900" algn="l" rtl="0">
              <a:lnSpc>
                <a:spcPct val="115000"/>
              </a:lnSpc>
              <a:spcBef>
                <a:spcPts val="0"/>
              </a:spcBef>
              <a:spcAft>
                <a:spcPts val="0"/>
              </a:spcAft>
              <a:buClr>
                <a:schemeClr val="dk2"/>
              </a:buClr>
              <a:buSzPts val="2200"/>
              <a:buNone/>
            </a:pPr>
            <a:endParaRPr sz="2200"/>
          </a:p>
          <a:p>
            <a:pPr marL="914400" lvl="0" indent="-609600" algn="l" rtl="0">
              <a:lnSpc>
                <a:spcPct val="115000"/>
              </a:lnSpc>
              <a:spcBef>
                <a:spcPts val="0"/>
              </a:spcBef>
              <a:spcAft>
                <a:spcPts val="0"/>
              </a:spcAft>
              <a:buClr>
                <a:schemeClr val="dk2"/>
              </a:buClr>
              <a:buSzPts val="2200"/>
              <a:buChar char="★"/>
            </a:pPr>
            <a:r>
              <a:rPr lang="en-US" sz="2200"/>
              <a:t>레이블링된 데이터가 필요 없음</a:t>
            </a:r>
            <a:endParaRPr/>
          </a:p>
          <a:p>
            <a:pPr marL="914400" lvl="0" indent="-609600" algn="l" rtl="0">
              <a:lnSpc>
                <a:spcPct val="115000"/>
              </a:lnSpc>
              <a:spcBef>
                <a:spcPts val="0"/>
              </a:spcBef>
              <a:spcAft>
                <a:spcPts val="0"/>
              </a:spcAft>
              <a:buClr>
                <a:schemeClr val="dk2"/>
              </a:buClr>
              <a:buSzPts val="2200"/>
              <a:buChar char="★"/>
            </a:pPr>
            <a:r>
              <a:rPr lang="en-US" sz="2200"/>
              <a:t>단일 일반 모델이 둘 이상의 태스크를 수행할 수 있음</a:t>
            </a:r>
            <a:endParaRPr/>
          </a:p>
          <a:p>
            <a:pPr marL="914400" lvl="0" indent="-609600" algn="l" rtl="0">
              <a:lnSpc>
                <a:spcPct val="115000"/>
              </a:lnSpc>
              <a:spcBef>
                <a:spcPts val="0"/>
              </a:spcBef>
              <a:spcAft>
                <a:spcPts val="0"/>
              </a:spcAft>
              <a:buClr>
                <a:schemeClr val="dk2"/>
              </a:buClr>
              <a:buSzPts val="2200"/>
              <a:buChar char="★"/>
            </a:pPr>
            <a:r>
              <a:rPr lang="en-US" sz="2200"/>
              <a:t>더 일반화됨: 언어 외에도 더 높은 수준의 개념, 스타일 등을 학습 가능</a:t>
            </a:r>
            <a:endParaRPr sz="2200"/>
          </a:p>
          <a:p>
            <a:pPr marL="914400" lvl="0" indent="-609600" algn="l" rtl="0">
              <a:lnSpc>
                <a:spcPct val="115000"/>
              </a:lnSpc>
              <a:spcBef>
                <a:spcPts val="0"/>
              </a:spcBef>
              <a:spcAft>
                <a:spcPts val="0"/>
              </a:spcAft>
              <a:buClr>
                <a:schemeClr val="dk2"/>
              </a:buClr>
              <a:buSzPts val="2200"/>
              <a:buChar char="★"/>
            </a:pPr>
            <a:r>
              <a:rPr lang="en-US" sz="2200"/>
              <a:t>계산 비용이 많이 듬(약 5,000억 개의 매개 변수)</a:t>
            </a:r>
            <a:endParaRPr sz="2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3"/>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새로운</a:t>
            </a:r>
            <a:r>
              <a:rPr lang="en-US" sz="4800">
                <a:solidFill>
                  <a:schemeClr val="dk2"/>
                </a:solidFill>
              </a:rPr>
              <a:t> AI 접근 방식 (CIRCA 2021)</a:t>
            </a:r>
            <a:endParaRPr sz="4800"/>
          </a:p>
        </p:txBody>
      </p:sp>
      <p:sp>
        <p:nvSpPr>
          <p:cNvPr id="1035" name="Google Shape;1035;p43"/>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000"/>
              <a:buFont typeface="Trebuchet MS"/>
              <a:buNone/>
            </a:pPr>
            <a:r>
              <a:rPr lang="en-US" sz="2000">
                <a:solidFill>
                  <a:srgbClr val="76B900"/>
                </a:solidFill>
              </a:rPr>
              <a:t>NLP 예시</a:t>
            </a:r>
            <a:endParaRPr sz="2000">
              <a:solidFill>
                <a:srgbClr val="76B900"/>
              </a:solidFill>
            </a:endParaRPr>
          </a:p>
        </p:txBody>
      </p:sp>
      <p:sp>
        <p:nvSpPr>
          <p:cNvPr id="1036" name="Google Shape;1036;p43"/>
          <p:cNvSpPr txBox="1"/>
          <p:nvPr/>
        </p:nvSpPr>
        <p:spPr>
          <a:xfrm>
            <a:off x="830580" y="2307195"/>
            <a:ext cx="8108704" cy="45417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3200"/>
              <a:buFont typeface="Trebuchet MS"/>
              <a:buNone/>
            </a:pPr>
            <a:r>
              <a:rPr lang="en-US" sz="2400" b="1">
                <a:solidFill>
                  <a:schemeClr val="lt2"/>
                </a:solidFill>
                <a:latin typeface="Trebuchet MS"/>
                <a:ea typeface="Trebuchet MS"/>
                <a:cs typeface="Trebuchet MS"/>
                <a:sym typeface="Trebuchet MS"/>
              </a:rPr>
              <a:t>1단계: 매우 </a:t>
            </a:r>
            <a:r>
              <a:rPr lang="en-US" sz="2400" b="1" u="sng">
                <a:solidFill>
                  <a:schemeClr val="lt2"/>
                </a:solidFill>
                <a:latin typeface="Trebuchet MS"/>
                <a:ea typeface="Trebuchet MS"/>
                <a:cs typeface="Trebuchet MS"/>
                <a:sym typeface="Trebuchet MS"/>
              </a:rPr>
              <a:t>딥/거대한</a:t>
            </a:r>
            <a:r>
              <a:rPr lang="en-US" sz="2400" b="1">
                <a:solidFill>
                  <a:schemeClr val="lt2"/>
                </a:solidFill>
                <a:latin typeface="Trebuchet MS"/>
                <a:ea typeface="Trebuchet MS"/>
                <a:cs typeface="Trebuchet MS"/>
                <a:sym typeface="Trebuchet MS"/>
              </a:rPr>
              <a:t> 모델을 학습</a:t>
            </a:r>
            <a:endParaRPr sz="2400" b="1">
              <a:solidFill>
                <a:schemeClr val="lt2"/>
              </a:solidFill>
              <a:latin typeface="Trebuchet MS"/>
              <a:ea typeface="Trebuchet MS"/>
              <a:cs typeface="Trebuchet MS"/>
              <a:sym typeface="Trebuchet MS"/>
            </a:endParaRPr>
          </a:p>
        </p:txBody>
      </p:sp>
      <p:sp>
        <p:nvSpPr>
          <p:cNvPr id="1037" name="Google Shape;1037;p43"/>
          <p:cNvSpPr txBox="1"/>
          <p:nvPr/>
        </p:nvSpPr>
        <p:spPr>
          <a:xfrm>
            <a:off x="9348718" y="2307195"/>
            <a:ext cx="8108704" cy="45417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3200"/>
              <a:buFont typeface="Trebuchet MS"/>
              <a:buNone/>
            </a:pPr>
            <a:r>
              <a:rPr lang="en-US" sz="2400" b="1">
                <a:solidFill>
                  <a:schemeClr val="lt2"/>
                </a:solidFill>
                <a:latin typeface="Trebuchet MS"/>
                <a:ea typeface="Trebuchet MS"/>
                <a:cs typeface="Trebuchet MS"/>
                <a:sym typeface="Trebuchet MS"/>
              </a:rPr>
              <a:t>2단계. 질문 하기</a:t>
            </a:r>
            <a:endParaRPr sz="2400" b="1">
              <a:solidFill>
                <a:schemeClr val="lt2"/>
              </a:solidFill>
              <a:latin typeface="Trebuchet MS"/>
              <a:ea typeface="Trebuchet MS"/>
              <a:cs typeface="Trebuchet MS"/>
              <a:sym typeface="Trebuchet MS"/>
            </a:endParaRPr>
          </a:p>
        </p:txBody>
      </p:sp>
      <p:grpSp>
        <p:nvGrpSpPr>
          <p:cNvPr id="1038" name="Google Shape;1038;p43"/>
          <p:cNvGrpSpPr/>
          <p:nvPr/>
        </p:nvGrpSpPr>
        <p:grpSpPr>
          <a:xfrm>
            <a:off x="1902651" y="3891668"/>
            <a:ext cx="6241526" cy="3633966"/>
            <a:chOff x="11510852" y="5856546"/>
            <a:chExt cx="11931637" cy="6946885"/>
          </a:xfrm>
        </p:grpSpPr>
        <p:pic>
          <p:nvPicPr>
            <p:cNvPr id="1039" name="Google Shape;1039;p43" descr="Brain in head outline"/>
            <p:cNvPicPr preferRelativeResize="0"/>
            <p:nvPr/>
          </p:nvPicPr>
          <p:blipFill rotWithShape="1">
            <a:blip r:embed="rId3">
              <a:alphaModFix/>
            </a:blip>
            <a:srcRect/>
            <a:stretch/>
          </p:blipFill>
          <p:spPr>
            <a:xfrm>
              <a:off x="15271505" y="8145706"/>
              <a:ext cx="4657725" cy="4657725"/>
            </a:xfrm>
            <a:prstGeom prst="rect">
              <a:avLst/>
            </a:prstGeom>
            <a:noFill/>
            <a:ln>
              <a:noFill/>
            </a:ln>
          </p:spPr>
        </p:pic>
        <p:grpSp>
          <p:nvGrpSpPr>
            <p:cNvPr id="1040" name="Google Shape;1040;p43"/>
            <p:cNvGrpSpPr/>
            <p:nvPr/>
          </p:nvGrpSpPr>
          <p:grpSpPr>
            <a:xfrm>
              <a:off x="12405110" y="5859921"/>
              <a:ext cx="2895600" cy="3037414"/>
              <a:chOff x="7608277" y="6510337"/>
              <a:chExt cx="2895600" cy="3037414"/>
            </a:xfrm>
          </p:grpSpPr>
          <p:pic>
            <p:nvPicPr>
              <p:cNvPr id="1041" name="Google Shape;1041;p43" descr="Open book outline"/>
              <p:cNvPicPr preferRelativeResize="0"/>
              <p:nvPr/>
            </p:nvPicPr>
            <p:blipFill rotWithShape="1">
              <a:blip r:embed="rId4">
                <a:alphaModFix/>
              </a:blip>
              <a:srcRect/>
              <a:stretch/>
            </p:blipFill>
            <p:spPr>
              <a:xfrm>
                <a:off x="7608277" y="6510337"/>
                <a:ext cx="2895600" cy="2895600"/>
              </a:xfrm>
              <a:prstGeom prst="rect">
                <a:avLst/>
              </a:prstGeom>
              <a:noFill/>
              <a:ln>
                <a:noFill/>
              </a:ln>
            </p:spPr>
          </p:pic>
          <p:sp>
            <p:nvSpPr>
              <p:cNvPr id="1042" name="Google Shape;1042;p43"/>
              <p:cNvSpPr txBox="1"/>
              <p:nvPr/>
            </p:nvSpPr>
            <p:spPr>
              <a:xfrm>
                <a:off x="7686842" y="8841794"/>
                <a:ext cx="2672695" cy="705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2"/>
                  </a:buClr>
                  <a:buSzPts val="1800"/>
                  <a:buFont typeface="Trebuchet MS"/>
                  <a:buNone/>
                </a:pPr>
                <a:r>
                  <a:rPr lang="en-US" sz="1800">
                    <a:solidFill>
                      <a:schemeClr val="dk2"/>
                    </a:solidFill>
                    <a:latin typeface="Trebuchet MS"/>
                    <a:ea typeface="Trebuchet MS"/>
                    <a:cs typeface="Trebuchet MS"/>
                    <a:sym typeface="Trebuchet MS"/>
                  </a:rPr>
                  <a:t>일반 지식</a:t>
                </a:r>
                <a:endParaRPr sz="1200">
                  <a:solidFill>
                    <a:schemeClr val="lt1"/>
                  </a:solidFill>
                  <a:latin typeface="Arial"/>
                  <a:ea typeface="Arial"/>
                  <a:cs typeface="Arial"/>
                  <a:sym typeface="Arial"/>
                </a:endParaRPr>
              </a:p>
            </p:txBody>
          </p:sp>
        </p:grpSp>
        <p:grpSp>
          <p:nvGrpSpPr>
            <p:cNvPr id="1043" name="Google Shape;1043;p43"/>
            <p:cNvGrpSpPr/>
            <p:nvPr/>
          </p:nvGrpSpPr>
          <p:grpSpPr>
            <a:xfrm>
              <a:off x="11510852" y="9349847"/>
              <a:ext cx="2895600" cy="3069129"/>
              <a:chOff x="7608277" y="6510337"/>
              <a:chExt cx="2895600" cy="3069129"/>
            </a:xfrm>
          </p:grpSpPr>
          <p:pic>
            <p:nvPicPr>
              <p:cNvPr id="1044" name="Google Shape;1044;p43" descr="Open book outline"/>
              <p:cNvPicPr preferRelativeResize="0"/>
              <p:nvPr/>
            </p:nvPicPr>
            <p:blipFill rotWithShape="1">
              <a:blip r:embed="rId4">
                <a:alphaModFix/>
              </a:blip>
              <a:srcRect/>
              <a:stretch/>
            </p:blipFill>
            <p:spPr>
              <a:xfrm>
                <a:off x="7608277" y="6510337"/>
                <a:ext cx="2895600" cy="2895600"/>
              </a:xfrm>
              <a:prstGeom prst="rect">
                <a:avLst/>
              </a:prstGeom>
              <a:noFill/>
              <a:ln>
                <a:noFill/>
              </a:ln>
            </p:spPr>
          </p:pic>
          <p:sp>
            <p:nvSpPr>
              <p:cNvPr id="1045" name="Google Shape;1045;p43"/>
              <p:cNvSpPr txBox="1"/>
              <p:nvPr/>
            </p:nvSpPr>
            <p:spPr>
              <a:xfrm>
                <a:off x="8107790" y="8873509"/>
                <a:ext cx="2002916" cy="705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2"/>
                  </a:buClr>
                  <a:buSzPts val="1800"/>
                  <a:buFont typeface="Trebuchet MS"/>
                  <a:buNone/>
                </a:pPr>
                <a:r>
                  <a:rPr lang="en-US" sz="1800">
                    <a:solidFill>
                      <a:schemeClr val="dk2"/>
                    </a:solidFill>
                    <a:latin typeface="Trebuchet MS"/>
                    <a:ea typeface="Trebuchet MS"/>
                    <a:cs typeface="Trebuchet MS"/>
                    <a:sym typeface="Trebuchet MS"/>
                  </a:rPr>
                  <a:t>과학</a:t>
                </a:r>
                <a:endParaRPr sz="1200">
                  <a:solidFill>
                    <a:schemeClr val="lt1"/>
                  </a:solidFill>
                  <a:latin typeface="Arial"/>
                  <a:ea typeface="Arial"/>
                  <a:cs typeface="Arial"/>
                  <a:sym typeface="Arial"/>
                </a:endParaRPr>
              </a:p>
            </p:txBody>
          </p:sp>
        </p:grpSp>
        <p:grpSp>
          <p:nvGrpSpPr>
            <p:cNvPr id="1046" name="Google Shape;1046;p43"/>
            <p:cNvGrpSpPr/>
            <p:nvPr/>
          </p:nvGrpSpPr>
          <p:grpSpPr>
            <a:xfrm>
              <a:off x="19349630" y="5856546"/>
              <a:ext cx="2895600" cy="3048905"/>
              <a:chOff x="7608277" y="6510337"/>
              <a:chExt cx="2895600" cy="3048905"/>
            </a:xfrm>
          </p:grpSpPr>
          <p:pic>
            <p:nvPicPr>
              <p:cNvPr id="1047" name="Google Shape;1047;p43" descr="Open book outline"/>
              <p:cNvPicPr preferRelativeResize="0"/>
              <p:nvPr/>
            </p:nvPicPr>
            <p:blipFill rotWithShape="1">
              <a:blip r:embed="rId4">
                <a:alphaModFix/>
              </a:blip>
              <a:srcRect/>
              <a:stretch/>
            </p:blipFill>
            <p:spPr>
              <a:xfrm>
                <a:off x="7608277" y="6510337"/>
                <a:ext cx="2895600" cy="2895600"/>
              </a:xfrm>
              <a:prstGeom prst="rect">
                <a:avLst/>
              </a:prstGeom>
              <a:noFill/>
              <a:ln>
                <a:noFill/>
              </a:ln>
            </p:spPr>
          </p:pic>
          <p:sp>
            <p:nvSpPr>
              <p:cNvPr id="1048" name="Google Shape;1048;p43"/>
              <p:cNvSpPr txBox="1"/>
              <p:nvPr/>
            </p:nvSpPr>
            <p:spPr>
              <a:xfrm>
                <a:off x="7727828" y="8853286"/>
                <a:ext cx="2719732" cy="705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2"/>
                  </a:buClr>
                  <a:buSzPts val="1800"/>
                  <a:buFont typeface="Trebuchet MS"/>
                  <a:buNone/>
                </a:pPr>
                <a:r>
                  <a:rPr lang="en-US" sz="1800">
                    <a:solidFill>
                      <a:schemeClr val="dk2"/>
                    </a:solidFill>
                    <a:latin typeface="Trebuchet MS"/>
                    <a:ea typeface="Trebuchet MS"/>
                    <a:cs typeface="Trebuchet MS"/>
                    <a:sym typeface="Trebuchet MS"/>
                  </a:rPr>
                  <a:t>문학</a:t>
                </a:r>
                <a:endParaRPr sz="1200">
                  <a:solidFill>
                    <a:schemeClr val="lt1"/>
                  </a:solidFill>
                  <a:latin typeface="Arial"/>
                  <a:ea typeface="Arial"/>
                  <a:cs typeface="Arial"/>
                  <a:sym typeface="Arial"/>
                </a:endParaRPr>
              </a:p>
            </p:txBody>
          </p:sp>
        </p:grpSp>
        <p:grpSp>
          <p:nvGrpSpPr>
            <p:cNvPr id="1049" name="Google Shape;1049;p43"/>
            <p:cNvGrpSpPr/>
            <p:nvPr/>
          </p:nvGrpSpPr>
          <p:grpSpPr>
            <a:xfrm>
              <a:off x="20546889" y="9410671"/>
              <a:ext cx="2895600" cy="3080889"/>
              <a:chOff x="7608277" y="6510337"/>
              <a:chExt cx="2895600" cy="3080889"/>
            </a:xfrm>
          </p:grpSpPr>
          <p:pic>
            <p:nvPicPr>
              <p:cNvPr id="1050" name="Google Shape;1050;p43" descr="Open book outline"/>
              <p:cNvPicPr preferRelativeResize="0"/>
              <p:nvPr/>
            </p:nvPicPr>
            <p:blipFill rotWithShape="1">
              <a:blip r:embed="rId4">
                <a:alphaModFix/>
              </a:blip>
              <a:srcRect/>
              <a:stretch/>
            </p:blipFill>
            <p:spPr>
              <a:xfrm>
                <a:off x="7608277" y="6510337"/>
                <a:ext cx="2895600" cy="2895600"/>
              </a:xfrm>
              <a:prstGeom prst="rect">
                <a:avLst/>
              </a:prstGeom>
              <a:noFill/>
              <a:ln>
                <a:noFill/>
              </a:ln>
            </p:spPr>
          </p:pic>
          <p:sp>
            <p:nvSpPr>
              <p:cNvPr id="1051" name="Google Shape;1051;p43"/>
              <p:cNvSpPr txBox="1"/>
              <p:nvPr/>
            </p:nvSpPr>
            <p:spPr>
              <a:xfrm>
                <a:off x="8122896" y="8885269"/>
                <a:ext cx="1866358" cy="705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2"/>
                  </a:buClr>
                  <a:buSzPts val="1800"/>
                  <a:buFont typeface="Trebuchet MS"/>
                  <a:buNone/>
                </a:pPr>
                <a:r>
                  <a:rPr lang="en-US" sz="1800">
                    <a:solidFill>
                      <a:schemeClr val="dk2"/>
                    </a:solidFill>
                    <a:latin typeface="Trebuchet MS"/>
                    <a:ea typeface="Trebuchet MS"/>
                    <a:cs typeface="Trebuchet MS"/>
                    <a:sym typeface="Trebuchet MS"/>
                  </a:rPr>
                  <a:t>깃허브</a:t>
                </a:r>
                <a:endParaRPr sz="1200">
                  <a:solidFill>
                    <a:schemeClr val="lt1"/>
                  </a:solidFill>
                  <a:latin typeface="Arial"/>
                  <a:ea typeface="Arial"/>
                  <a:cs typeface="Arial"/>
                  <a:sym typeface="Arial"/>
                </a:endParaRPr>
              </a:p>
            </p:txBody>
          </p:sp>
        </p:grpSp>
        <p:sp>
          <p:nvSpPr>
            <p:cNvPr id="1052" name="Google Shape;1052;p43"/>
            <p:cNvSpPr/>
            <p:nvPr/>
          </p:nvSpPr>
          <p:spPr>
            <a:xfrm>
              <a:off x="14653845" y="10474568"/>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a:buNone/>
              </a:pPr>
              <a:endParaRPr sz="1600">
                <a:solidFill>
                  <a:schemeClr val="lt1"/>
                </a:solidFill>
                <a:latin typeface="Trebuchet MS"/>
                <a:ea typeface="Trebuchet MS"/>
                <a:cs typeface="Trebuchet MS"/>
                <a:sym typeface="Trebuchet MS"/>
              </a:endParaRPr>
            </a:p>
          </p:txBody>
        </p:sp>
        <p:sp>
          <p:nvSpPr>
            <p:cNvPr id="1053" name="Google Shape;1053;p43"/>
            <p:cNvSpPr/>
            <p:nvPr/>
          </p:nvSpPr>
          <p:spPr>
            <a:xfrm rot="1800000">
              <a:off x="15594420" y="7774749"/>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a:buNone/>
              </a:pPr>
              <a:endParaRPr sz="1600">
                <a:solidFill>
                  <a:schemeClr val="lt1"/>
                </a:solidFill>
                <a:latin typeface="Trebuchet MS"/>
                <a:ea typeface="Trebuchet MS"/>
                <a:cs typeface="Trebuchet MS"/>
                <a:sym typeface="Trebuchet MS"/>
              </a:endParaRPr>
            </a:p>
          </p:txBody>
        </p:sp>
        <p:sp>
          <p:nvSpPr>
            <p:cNvPr id="1054" name="Google Shape;1054;p43"/>
            <p:cNvSpPr/>
            <p:nvPr/>
          </p:nvSpPr>
          <p:spPr>
            <a:xfrm rot="8100000">
              <a:off x="18596427" y="7939794"/>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a:buNone/>
              </a:pPr>
              <a:endParaRPr sz="1600">
                <a:solidFill>
                  <a:schemeClr val="lt1"/>
                </a:solidFill>
                <a:latin typeface="Trebuchet MS"/>
                <a:ea typeface="Trebuchet MS"/>
                <a:cs typeface="Trebuchet MS"/>
                <a:sym typeface="Trebuchet MS"/>
              </a:endParaRPr>
            </a:p>
          </p:txBody>
        </p:sp>
        <p:sp>
          <p:nvSpPr>
            <p:cNvPr id="1055" name="Google Shape;1055;p43"/>
            <p:cNvSpPr/>
            <p:nvPr/>
          </p:nvSpPr>
          <p:spPr>
            <a:xfrm rot="10800000">
              <a:off x="19642636" y="10474568"/>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600"/>
                <a:buFont typeface="Arial"/>
                <a:buNone/>
              </a:pPr>
              <a:endParaRPr sz="1600">
                <a:solidFill>
                  <a:schemeClr val="lt1"/>
                </a:solidFill>
                <a:latin typeface="Trebuchet MS"/>
                <a:ea typeface="Trebuchet MS"/>
                <a:cs typeface="Trebuchet MS"/>
                <a:sym typeface="Trebuchet MS"/>
              </a:endParaRPr>
            </a:p>
          </p:txBody>
        </p:sp>
      </p:grpSp>
      <p:grpSp>
        <p:nvGrpSpPr>
          <p:cNvPr id="1056" name="Google Shape;1056;p43"/>
          <p:cNvGrpSpPr/>
          <p:nvPr/>
        </p:nvGrpSpPr>
        <p:grpSpPr>
          <a:xfrm>
            <a:off x="9102843" y="4649022"/>
            <a:ext cx="8964894" cy="2223344"/>
            <a:chOff x="8464676" y="14246313"/>
            <a:chExt cx="18780728" cy="4657725"/>
          </a:xfrm>
        </p:grpSpPr>
        <p:pic>
          <p:nvPicPr>
            <p:cNvPr id="1057" name="Google Shape;1057;p43" descr="Brain in head outline"/>
            <p:cNvPicPr preferRelativeResize="0"/>
            <p:nvPr/>
          </p:nvPicPr>
          <p:blipFill rotWithShape="1">
            <a:blip r:embed="rId5">
              <a:alphaModFix/>
            </a:blip>
            <a:srcRect/>
            <a:stretch/>
          </p:blipFill>
          <p:spPr>
            <a:xfrm>
              <a:off x="16576391" y="14246313"/>
              <a:ext cx="4657726" cy="4657725"/>
            </a:xfrm>
            <a:prstGeom prst="rect">
              <a:avLst/>
            </a:prstGeom>
            <a:noFill/>
            <a:ln>
              <a:noFill/>
            </a:ln>
          </p:spPr>
        </p:pic>
        <p:sp>
          <p:nvSpPr>
            <p:cNvPr id="1058" name="Google Shape;1058;p43"/>
            <p:cNvSpPr txBox="1"/>
            <p:nvPr/>
          </p:nvSpPr>
          <p:spPr>
            <a:xfrm>
              <a:off x="8464676" y="15607367"/>
              <a:ext cx="7322036"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2"/>
                </a:buClr>
                <a:buSzPts val="1800"/>
                <a:buFont typeface="Trebuchet MS"/>
                <a:buNone/>
              </a:pPr>
              <a:r>
                <a:rPr lang="en-US" sz="1800">
                  <a:solidFill>
                    <a:schemeClr val="dk2"/>
                  </a:solidFill>
                  <a:latin typeface="Trebuchet MS"/>
                  <a:ea typeface="Trebuchet MS"/>
                  <a:cs typeface="Trebuchet MS"/>
                  <a:sym typeface="Trebuchet MS"/>
                </a:rPr>
                <a:t>‘Q: 이번 영화 리뷰는 긍정적인가 부정적인가? ＇나는 그 영화 너무 좋았어'’</a:t>
              </a:r>
              <a:endParaRPr sz="1800">
                <a:solidFill>
                  <a:schemeClr val="lt1"/>
                </a:solidFill>
                <a:latin typeface="Arial"/>
                <a:ea typeface="Arial"/>
                <a:cs typeface="Arial"/>
                <a:sym typeface="Arial"/>
              </a:endParaRPr>
            </a:p>
          </p:txBody>
        </p:sp>
        <p:sp>
          <p:nvSpPr>
            <p:cNvPr id="1059" name="Google Shape;1059;p43"/>
            <p:cNvSpPr txBox="1"/>
            <p:nvPr/>
          </p:nvSpPr>
          <p:spPr>
            <a:xfrm>
              <a:off x="19923369" y="16142009"/>
              <a:ext cx="7322035" cy="7737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2"/>
                </a:buClr>
                <a:buSzPts val="1800"/>
                <a:buFont typeface="Trebuchet MS"/>
                <a:buNone/>
              </a:pPr>
              <a:r>
                <a:rPr lang="en-US" sz="1800">
                  <a:solidFill>
                    <a:schemeClr val="dk2"/>
                  </a:solidFill>
                  <a:latin typeface="Trebuchet MS"/>
                  <a:ea typeface="Trebuchet MS"/>
                  <a:cs typeface="Trebuchet MS"/>
                  <a:sym typeface="Trebuchet MS"/>
                </a:rPr>
                <a:t>‘A: 긍정적입니다’</a:t>
              </a:r>
              <a:endParaRPr sz="1800">
                <a:solidFill>
                  <a:schemeClr val="lt1"/>
                </a:solidFill>
                <a:latin typeface="Arial"/>
                <a:ea typeface="Arial"/>
                <a:cs typeface="Arial"/>
                <a:sym typeface="Arial"/>
              </a:endParaRPr>
            </a:p>
          </p:txBody>
        </p:sp>
        <p:sp>
          <p:nvSpPr>
            <p:cNvPr id="1060" name="Google Shape;1060;p43"/>
            <p:cNvSpPr/>
            <p:nvPr/>
          </p:nvSpPr>
          <p:spPr>
            <a:xfrm>
              <a:off x="16267563" y="16086917"/>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800"/>
                <a:buFont typeface="Arial"/>
                <a:buNone/>
              </a:pPr>
              <a:endParaRPr sz="1800">
                <a:solidFill>
                  <a:schemeClr val="lt1"/>
                </a:solidFill>
                <a:latin typeface="Trebuchet MS"/>
                <a:ea typeface="Trebuchet MS"/>
                <a:cs typeface="Trebuchet MS"/>
                <a:sym typeface="Trebuchet MS"/>
              </a:endParaRPr>
            </a:p>
          </p:txBody>
        </p:sp>
        <p:sp>
          <p:nvSpPr>
            <p:cNvPr id="1061" name="Google Shape;1061;p43"/>
            <p:cNvSpPr/>
            <p:nvPr/>
          </p:nvSpPr>
          <p:spPr>
            <a:xfrm>
              <a:off x="21140372" y="16086917"/>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800"/>
                <a:buFont typeface="Arial"/>
                <a:buNone/>
              </a:pPr>
              <a:endParaRPr sz="1800">
                <a:solidFill>
                  <a:schemeClr val="lt1"/>
                </a:solidFill>
                <a:latin typeface="Trebuchet MS"/>
                <a:ea typeface="Trebuchet MS"/>
                <a:cs typeface="Trebuchet MS"/>
                <a:sym typeface="Trebuchet MS"/>
              </a:endParaRPr>
            </a:p>
          </p:txBody>
        </p:sp>
      </p:grpSp>
      <p:sp>
        <p:nvSpPr>
          <p:cNvPr id="1062" name="Google Shape;1062;p43"/>
          <p:cNvSpPr/>
          <p:nvPr/>
        </p:nvSpPr>
        <p:spPr>
          <a:xfrm>
            <a:off x="2890689" y="8437563"/>
            <a:ext cx="12557676" cy="914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4000"/>
              <a:buFont typeface="Arial"/>
              <a:buNone/>
            </a:pPr>
            <a:r>
              <a:rPr lang="en-US" sz="4000">
                <a:solidFill>
                  <a:schemeClr val="lt1"/>
                </a:solidFill>
                <a:latin typeface="Arial"/>
                <a:ea typeface="Arial"/>
                <a:cs typeface="Arial"/>
                <a:sym typeface="Arial"/>
              </a:rPr>
              <a:t>거대하다는 것은 수십억 개의 매개 변수를 의미</a:t>
            </a:r>
            <a:endParaRPr sz="1800">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44"/>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PART 1</a:t>
            </a:r>
            <a:endParaRPr/>
          </a:p>
        </p:txBody>
      </p:sp>
      <p:sp>
        <p:nvSpPr>
          <p:cNvPr id="1069" name="Google Shape;1069;p44"/>
          <p:cNvSpPr/>
          <p:nvPr/>
        </p:nvSpPr>
        <p:spPr>
          <a:xfrm>
            <a:off x="7393183" y="1473524"/>
            <a:ext cx="10423056" cy="2900453"/>
          </a:xfrm>
          <a:prstGeom prst="roundRect">
            <a:avLst>
              <a:gd name="adj" fmla="val 16667"/>
            </a:avLst>
          </a:prstGeom>
          <a:solidFill>
            <a:srgbClr val="F2F2F2"/>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0" name="Google Shape;1070;p44"/>
          <p:cNvSpPr txBox="1"/>
          <p:nvPr/>
        </p:nvSpPr>
        <p:spPr>
          <a:xfrm>
            <a:off x="7636153" y="788461"/>
            <a:ext cx="10296571" cy="7971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76B900"/>
                </a:solidFill>
                <a:latin typeface="Arial"/>
                <a:ea typeface="Arial"/>
                <a:cs typeface="Arial"/>
                <a:sym typeface="Arial"/>
              </a:rPr>
              <a:t>동기 및 기본 개념</a:t>
            </a:r>
            <a:endParaRPr sz="4000">
              <a:solidFill>
                <a:srgbClr val="76B900"/>
              </a:solidFill>
              <a:latin typeface="Arial"/>
              <a:ea typeface="Arial"/>
              <a:cs typeface="Arial"/>
              <a:sym typeface="Arial"/>
            </a:endParaRPr>
          </a:p>
          <a:p>
            <a:pPr marL="571500" marR="0" lvl="0" indent="-571500" algn="l" rtl="0">
              <a:spcBef>
                <a:spcPts val="0"/>
              </a:spcBef>
              <a:spcAft>
                <a:spcPts val="0"/>
              </a:spcAft>
              <a:buClr>
                <a:srgbClr val="76B900"/>
              </a:buClr>
              <a:buSzPts val="4000"/>
              <a:buFont typeface="Arial"/>
              <a:buChar char="•"/>
            </a:pPr>
            <a:r>
              <a:rPr lang="en-US" sz="4000">
                <a:solidFill>
                  <a:srgbClr val="76B900"/>
                </a:solidFill>
                <a:latin typeface="Arial"/>
                <a:ea typeface="Arial"/>
                <a:cs typeface="Arial"/>
                <a:sym typeface="Arial"/>
              </a:rPr>
              <a:t>강의</a:t>
            </a:r>
            <a:endParaRPr sz="4000">
              <a:solidFill>
                <a:srgbClr val="76B9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왜 라지 모델인가요?</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AI 발전에 대한 영향</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1" i="0" u="none" strike="noStrike" cap="none">
                <a:solidFill>
                  <a:srgbClr val="86D000"/>
                </a:solidFill>
                <a:latin typeface="Arial"/>
                <a:ea typeface="Arial"/>
                <a:cs typeface="Arial"/>
                <a:sym typeface="Arial"/>
              </a:rPr>
              <a:t>라지 모델 학습에 대한 과제</a:t>
            </a:r>
            <a:endParaRPr sz="2800" b="1"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메모리 리덕션 관련 기본 기술</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실습에서 활용된 도구에 대한 개요</a:t>
            </a:r>
            <a:endParaRPr sz="2800" b="0" i="0" u="none" strike="noStrike" cap="none">
              <a:solidFill>
                <a:srgbClr val="86D000"/>
              </a:solidFill>
              <a:latin typeface="Arial"/>
              <a:ea typeface="Arial"/>
              <a:cs typeface="Arial"/>
              <a:sym typeface="Arial"/>
            </a:endParaRPr>
          </a:p>
          <a:p>
            <a:pPr marL="1332865" marR="0" lvl="1" indent="-342900" algn="l" rtl="0">
              <a:spcBef>
                <a:spcPts val="0"/>
              </a:spcBef>
              <a:spcAft>
                <a:spcPts val="0"/>
              </a:spcAft>
              <a:buClr>
                <a:schemeClr val="lt1"/>
              </a:buClr>
              <a:buSzPts val="3600"/>
              <a:buFont typeface="Arial"/>
              <a:buNone/>
            </a:pPr>
            <a:endParaRPr sz="3600" b="1" i="0" u="none" strike="noStrike" cap="none">
              <a:solidFill>
                <a:srgbClr val="86D000"/>
              </a:solidFill>
              <a:latin typeface="Arial"/>
              <a:ea typeface="Arial"/>
              <a:cs typeface="Arial"/>
              <a:sym typeface="Arial"/>
            </a:endParaRPr>
          </a:p>
          <a:p>
            <a:pPr marL="571500" marR="0" lvl="0" indent="-342900" algn="l" rtl="0">
              <a:spcBef>
                <a:spcPts val="0"/>
              </a:spcBef>
              <a:spcAft>
                <a:spcPts val="0"/>
              </a:spcAft>
              <a:buClr>
                <a:schemeClr val="lt1"/>
              </a:buClr>
              <a:buSzPts val="3600"/>
              <a:buFont typeface="Arial"/>
              <a:buNone/>
            </a:pPr>
            <a:endParaRPr sz="3600">
              <a:solidFill>
                <a:schemeClr val="lt1"/>
              </a:solidFill>
              <a:latin typeface="Arial"/>
              <a:ea typeface="Arial"/>
              <a:cs typeface="Arial"/>
              <a:sym typeface="Arial"/>
            </a:endParaRPr>
          </a:p>
          <a:p>
            <a:pPr marL="0" marR="0" lvl="0" indent="0" algn="l" rtl="0">
              <a:spcBef>
                <a:spcPts val="0"/>
              </a:spcBef>
              <a:spcAft>
                <a:spcPts val="0"/>
              </a:spcAft>
              <a:buNone/>
            </a:pPr>
            <a:endParaRPr sz="3600">
              <a:solidFill>
                <a:schemeClr val="lt1"/>
              </a:solidFill>
              <a:latin typeface="Arial"/>
              <a:ea typeface="Arial"/>
              <a:cs typeface="Arial"/>
              <a:sym typeface="Arial"/>
            </a:endParaRPr>
          </a:p>
          <a:p>
            <a:pPr marL="571500" marR="0" lvl="0" indent="-571500" algn="l" rtl="0">
              <a:spcBef>
                <a:spcPts val="0"/>
              </a:spcBef>
              <a:spcAft>
                <a:spcPts val="0"/>
              </a:spcAft>
              <a:buClr>
                <a:srgbClr val="76B900"/>
              </a:buClr>
              <a:buSzPts val="3600"/>
              <a:buFont typeface="Arial"/>
              <a:buChar char="•"/>
            </a:pPr>
            <a:r>
              <a:rPr lang="en-US" sz="3600">
                <a:solidFill>
                  <a:srgbClr val="76B900"/>
                </a:solidFill>
                <a:latin typeface="Arial"/>
                <a:ea typeface="Arial"/>
                <a:cs typeface="Arial"/>
                <a:sym typeface="Arial"/>
              </a:rPr>
              <a:t>Lab 1 / Part 1</a:t>
            </a:r>
            <a:endParaRPr sz="3600">
              <a:solidFill>
                <a:schemeClr val="lt1"/>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SLURM 클래스 환경 개요</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GPT 모델 사전 학습</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멀티-노드 스케일링</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GPU 모델 사전 학습 최적화</a:t>
            </a:r>
            <a:endParaRPr sz="2800" b="0" i="0" u="none" strike="noStrike" cap="none">
              <a:solidFill>
                <a:schemeClr val="lt2"/>
              </a:solidFill>
              <a:latin typeface="Arial"/>
              <a:ea typeface="Arial"/>
              <a:cs typeface="Arial"/>
              <a:sym typeface="Arial"/>
            </a:endParaRPr>
          </a:p>
          <a:p>
            <a:pPr marL="761365" marR="0" lvl="1" indent="0" algn="l" rtl="0">
              <a:spcBef>
                <a:spcPts val="0"/>
              </a:spcBef>
              <a:spcAft>
                <a:spcPts val="0"/>
              </a:spcAft>
              <a:buNone/>
            </a:pPr>
            <a:endParaRPr sz="3600" b="1" i="0" u="none" strike="noStrike" cap="none">
              <a:solidFill>
                <a:srgbClr val="86D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45"/>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6000" b="0"/>
              <a:t>시간</a:t>
            </a:r>
            <a:endParaRPr sz="6000" b="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1"/>
        <p:cNvGrpSpPr/>
        <p:nvPr/>
      </p:nvGrpSpPr>
      <p:grpSpPr>
        <a:xfrm>
          <a:off x="0" y="0"/>
          <a:ext cx="0" cy="0"/>
          <a:chOff x="0" y="0"/>
          <a:chExt cx="0" cy="0"/>
        </a:xfrm>
      </p:grpSpPr>
      <p:sp>
        <p:nvSpPr>
          <p:cNvPr id="1082" name="Google Shape;1082;p46"/>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실행 시간</a:t>
            </a:r>
            <a:endParaRPr sz="4800"/>
          </a:p>
        </p:txBody>
      </p:sp>
      <p:sp>
        <p:nvSpPr>
          <p:cNvPr id="1083" name="Google Shape;1083;p46"/>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거대 모델은 긴 실행 시간을 요구</a:t>
            </a:r>
            <a:endParaRPr sz="3000">
              <a:solidFill>
                <a:schemeClr val="lt2"/>
              </a:solidFill>
            </a:endParaRPr>
          </a:p>
        </p:txBody>
      </p:sp>
      <p:sp>
        <p:nvSpPr>
          <p:cNvPr id="1084" name="Google Shape;1084;p46"/>
          <p:cNvSpPr txBox="1"/>
          <p:nvPr/>
        </p:nvSpPr>
        <p:spPr>
          <a:xfrm>
            <a:off x="69096" y="9548686"/>
            <a:ext cx="1480375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chemeClr val="lt2"/>
                </a:solidFill>
                <a:latin typeface="Arial"/>
                <a:ea typeface="Arial"/>
                <a:cs typeface="Arial"/>
                <a:sym typeface="Arial"/>
              </a:rPr>
              <a:t>Narayanan, Deepak, et al. "</a:t>
            </a:r>
            <a:r>
              <a:rPr lang="en-US" sz="1800" b="1" i="0">
                <a:solidFill>
                  <a:schemeClr val="lt2"/>
                </a:solidFill>
                <a:latin typeface="Arial"/>
                <a:ea typeface="Arial"/>
                <a:cs typeface="Arial"/>
                <a:sym typeface="Arial"/>
              </a:rPr>
              <a:t>Efficient large-scale language model training on GPU clusters using megatron-LM</a:t>
            </a:r>
            <a:r>
              <a:rPr lang="en-US" sz="1800" b="0" i="0">
                <a:solidFill>
                  <a:schemeClr val="lt2"/>
                </a:solidFill>
                <a:latin typeface="Arial"/>
                <a:ea typeface="Arial"/>
                <a:cs typeface="Arial"/>
                <a:sym typeface="Arial"/>
              </a:rPr>
              <a:t>." </a:t>
            </a:r>
            <a:r>
              <a:rPr lang="en-US" sz="1800" b="0" i="1">
                <a:solidFill>
                  <a:schemeClr val="lt2"/>
                </a:solidFill>
                <a:latin typeface="Arial"/>
                <a:ea typeface="Arial"/>
                <a:cs typeface="Arial"/>
                <a:sym typeface="Arial"/>
              </a:rPr>
              <a:t>Proceedings of the International Conference for High Performance Computing, Networking, Storage and Analysis</a:t>
            </a:r>
            <a:r>
              <a:rPr lang="en-US" sz="1800" b="0" i="0">
                <a:solidFill>
                  <a:schemeClr val="lt2"/>
                </a:solidFill>
                <a:latin typeface="Arial"/>
                <a:ea typeface="Arial"/>
                <a:cs typeface="Arial"/>
                <a:sym typeface="Arial"/>
              </a:rPr>
              <a:t>. 2021.</a:t>
            </a:r>
            <a:endParaRPr sz="1800">
              <a:solidFill>
                <a:schemeClr val="lt2"/>
              </a:solidFill>
              <a:latin typeface="Arial"/>
              <a:ea typeface="Arial"/>
              <a:cs typeface="Arial"/>
              <a:sym typeface="Arial"/>
            </a:endParaRPr>
          </a:p>
        </p:txBody>
      </p:sp>
      <p:pic>
        <p:nvPicPr>
          <p:cNvPr id="1085" name="Google Shape;1085;p46"/>
          <p:cNvPicPr preferRelativeResize="0"/>
          <p:nvPr/>
        </p:nvPicPr>
        <p:blipFill rotWithShape="1">
          <a:blip r:embed="rId3">
            <a:alphaModFix/>
          </a:blip>
          <a:srcRect/>
          <a:stretch/>
        </p:blipFill>
        <p:spPr>
          <a:xfrm>
            <a:off x="4244493" y="4259035"/>
            <a:ext cx="9974407" cy="2432584"/>
          </a:xfrm>
          <a:prstGeom prst="rect">
            <a:avLst/>
          </a:prstGeom>
          <a:noFill/>
          <a:ln>
            <a:noFill/>
          </a:ln>
        </p:spPr>
      </p:pic>
      <p:sp>
        <p:nvSpPr>
          <p:cNvPr id="1086" name="Google Shape;1086;p46"/>
          <p:cNvSpPr txBox="1"/>
          <p:nvPr/>
        </p:nvSpPr>
        <p:spPr>
          <a:xfrm>
            <a:off x="2800732" y="6780038"/>
            <a:ext cx="2299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Cambria Math"/>
                <a:ea typeface="Cambria Math"/>
                <a:cs typeface="Cambria Math"/>
                <a:sym typeface="Cambria Math"/>
              </a:rPr>
              <a:t>연산 당 FLOPS</a:t>
            </a:r>
            <a:endParaRPr sz="1800">
              <a:solidFill>
                <a:schemeClr val="lt1"/>
              </a:solidFill>
              <a:latin typeface="Arial"/>
              <a:ea typeface="Arial"/>
              <a:cs typeface="Arial"/>
              <a:sym typeface="Arial"/>
            </a:endParaRPr>
          </a:p>
        </p:txBody>
      </p:sp>
      <p:sp>
        <p:nvSpPr>
          <p:cNvPr id="1087" name="Google Shape;1087;p46"/>
          <p:cNvSpPr txBox="1"/>
          <p:nvPr/>
        </p:nvSpPr>
        <p:spPr>
          <a:xfrm>
            <a:off x="5704609" y="3568662"/>
            <a:ext cx="1450399"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800">
                <a:solidFill>
                  <a:schemeClr val="dk2"/>
                </a:solidFill>
                <a:latin typeface="Cambria Math"/>
                <a:ea typeface="Cambria Math"/>
                <a:cs typeface="Cambria Math"/>
                <a:sym typeface="Cambria Math"/>
              </a:rPr>
              <a:t>배치 사이즈</a:t>
            </a:r>
            <a:endParaRPr sz="1800">
              <a:solidFill>
                <a:schemeClr val="dk2"/>
              </a:solidFill>
              <a:latin typeface="Cambria Math"/>
              <a:ea typeface="Cambria Math"/>
              <a:cs typeface="Cambria Math"/>
              <a:sym typeface="Cambria Math"/>
            </a:endParaRPr>
          </a:p>
        </p:txBody>
      </p:sp>
      <p:sp>
        <p:nvSpPr>
          <p:cNvPr id="1088" name="Google Shape;1088;p46"/>
          <p:cNvSpPr txBox="1"/>
          <p:nvPr/>
        </p:nvSpPr>
        <p:spPr>
          <a:xfrm>
            <a:off x="9033358" y="3191256"/>
            <a:ext cx="202969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2"/>
                </a:solidFill>
                <a:latin typeface="Cambria Math"/>
                <a:ea typeface="Cambria Math"/>
                <a:cs typeface="Cambria Math"/>
                <a:sym typeface="Cambria Math"/>
              </a:rPr>
              <a:t>시퀀스 길이</a:t>
            </a:r>
            <a:endParaRPr sz="1800">
              <a:solidFill>
                <a:schemeClr val="lt1"/>
              </a:solidFill>
              <a:latin typeface="Arial"/>
              <a:ea typeface="Arial"/>
              <a:cs typeface="Arial"/>
              <a:sym typeface="Arial"/>
            </a:endParaRPr>
          </a:p>
        </p:txBody>
      </p:sp>
      <p:sp>
        <p:nvSpPr>
          <p:cNvPr id="1089" name="Google Shape;1089;p46"/>
          <p:cNvSpPr txBox="1"/>
          <p:nvPr/>
        </p:nvSpPr>
        <p:spPr>
          <a:xfrm>
            <a:off x="6772082" y="7709442"/>
            <a:ext cx="207818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2"/>
                </a:solidFill>
                <a:latin typeface="Cambria Math"/>
                <a:ea typeface="Cambria Math"/>
                <a:cs typeface="Cambria Math"/>
                <a:sym typeface="Cambria Math"/>
              </a:rPr>
              <a:t>Layer 수</a:t>
            </a:r>
            <a:endParaRPr sz="1800">
              <a:solidFill>
                <a:schemeClr val="lt1"/>
              </a:solidFill>
              <a:latin typeface="Arial"/>
              <a:ea typeface="Arial"/>
              <a:cs typeface="Arial"/>
              <a:sym typeface="Arial"/>
            </a:endParaRPr>
          </a:p>
        </p:txBody>
      </p:sp>
      <p:sp>
        <p:nvSpPr>
          <p:cNvPr id="1090" name="Google Shape;1090;p46"/>
          <p:cNvSpPr txBox="1"/>
          <p:nvPr/>
        </p:nvSpPr>
        <p:spPr>
          <a:xfrm>
            <a:off x="11063048" y="8488982"/>
            <a:ext cx="18067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Cambria Math"/>
                <a:ea typeface="Cambria Math"/>
                <a:cs typeface="Cambria Math"/>
                <a:sym typeface="Cambria Math"/>
              </a:rPr>
              <a:t>Hidden 사이즈</a:t>
            </a:r>
            <a:endParaRPr sz="1800">
              <a:solidFill>
                <a:schemeClr val="lt1"/>
              </a:solidFill>
              <a:latin typeface="Arial"/>
              <a:ea typeface="Arial"/>
              <a:cs typeface="Arial"/>
              <a:sym typeface="Arial"/>
            </a:endParaRPr>
          </a:p>
        </p:txBody>
      </p:sp>
      <p:sp>
        <p:nvSpPr>
          <p:cNvPr id="1091" name="Google Shape;1091;p46"/>
          <p:cNvSpPr txBox="1"/>
          <p:nvPr/>
        </p:nvSpPr>
        <p:spPr>
          <a:xfrm>
            <a:off x="13722927" y="3791194"/>
            <a:ext cx="2313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Cambria Math"/>
                <a:ea typeface="Cambria Math"/>
                <a:cs typeface="Cambria Math"/>
                <a:sym typeface="Cambria Math"/>
              </a:rPr>
              <a:t>Vocabulary 사이즈</a:t>
            </a:r>
            <a:endParaRPr sz="1800">
              <a:solidFill>
                <a:schemeClr val="lt1"/>
              </a:solidFill>
              <a:latin typeface="Arial"/>
              <a:ea typeface="Arial"/>
              <a:cs typeface="Arial"/>
              <a:sym typeface="Arial"/>
            </a:endParaRPr>
          </a:p>
        </p:txBody>
      </p:sp>
      <p:cxnSp>
        <p:nvCxnSpPr>
          <p:cNvPr id="1092" name="Google Shape;1092;p46"/>
          <p:cNvCxnSpPr>
            <a:stCxn id="1087" idx="2"/>
          </p:cNvCxnSpPr>
          <p:nvPr/>
        </p:nvCxnSpPr>
        <p:spPr>
          <a:xfrm>
            <a:off x="6429808" y="3910294"/>
            <a:ext cx="546000" cy="1062600"/>
          </a:xfrm>
          <a:prstGeom prst="straightConnector1">
            <a:avLst/>
          </a:prstGeom>
          <a:noFill/>
          <a:ln w="9525" cap="flat" cmpd="sng">
            <a:solidFill>
              <a:schemeClr val="accent4"/>
            </a:solidFill>
            <a:prstDash val="solid"/>
            <a:round/>
            <a:headEnd type="none" w="sm" len="sm"/>
            <a:tailEnd type="triangle" w="med" len="med"/>
          </a:ln>
        </p:spPr>
      </p:cxnSp>
      <p:cxnSp>
        <p:nvCxnSpPr>
          <p:cNvPr id="1093" name="Google Shape;1093;p46"/>
          <p:cNvCxnSpPr>
            <a:stCxn id="1088" idx="2"/>
          </p:cNvCxnSpPr>
          <p:nvPr/>
        </p:nvCxnSpPr>
        <p:spPr>
          <a:xfrm flipH="1">
            <a:off x="7573203" y="3560588"/>
            <a:ext cx="2475000" cy="1627200"/>
          </a:xfrm>
          <a:prstGeom prst="straightConnector1">
            <a:avLst/>
          </a:prstGeom>
          <a:noFill/>
          <a:ln w="9525" cap="flat" cmpd="sng">
            <a:solidFill>
              <a:schemeClr val="accent4"/>
            </a:solidFill>
            <a:prstDash val="solid"/>
            <a:round/>
            <a:headEnd type="none" w="sm" len="sm"/>
            <a:tailEnd type="triangle" w="med" len="med"/>
          </a:ln>
        </p:spPr>
      </p:cxnSp>
      <p:cxnSp>
        <p:nvCxnSpPr>
          <p:cNvPr id="1094" name="Google Shape;1094;p46"/>
          <p:cNvCxnSpPr>
            <a:stCxn id="1088" idx="2"/>
          </p:cNvCxnSpPr>
          <p:nvPr/>
        </p:nvCxnSpPr>
        <p:spPr>
          <a:xfrm>
            <a:off x="10048203" y="3560588"/>
            <a:ext cx="781500" cy="986400"/>
          </a:xfrm>
          <a:prstGeom prst="straightConnector1">
            <a:avLst/>
          </a:prstGeom>
          <a:noFill/>
          <a:ln w="9525" cap="flat" cmpd="sng">
            <a:solidFill>
              <a:schemeClr val="accent4"/>
            </a:solidFill>
            <a:prstDash val="solid"/>
            <a:round/>
            <a:headEnd type="none" w="sm" len="sm"/>
            <a:tailEnd type="triangle" w="med" len="med"/>
          </a:ln>
        </p:spPr>
      </p:cxnSp>
      <p:cxnSp>
        <p:nvCxnSpPr>
          <p:cNvPr id="1095" name="Google Shape;1095;p46"/>
          <p:cNvCxnSpPr>
            <a:stCxn id="1091" idx="1"/>
          </p:cNvCxnSpPr>
          <p:nvPr/>
        </p:nvCxnSpPr>
        <p:spPr>
          <a:xfrm flipH="1">
            <a:off x="13245027" y="3975860"/>
            <a:ext cx="477900" cy="463800"/>
          </a:xfrm>
          <a:prstGeom prst="straightConnector1">
            <a:avLst/>
          </a:prstGeom>
          <a:noFill/>
          <a:ln w="9525" cap="flat" cmpd="sng">
            <a:solidFill>
              <a:schemeClr val="accent4"/>
            </a:solidFill>
            <a:prstDash val="solid"/>
            <a:round/>
            <a:headEnd type="none" w="sm" len="sm"/>
            <a:tailEnd type="triangle" w="med" len="med"/>
          </a:ln>
        </p:spPr>
      </p:cxnSp>
      <p:cxnSp>
        <p:nvCxnSpPr>
          <p:cNvPr id="1096" name="Google Shape;1096;p46"/>
          <p:cNvCxnSpPr>
            <a:stCxn id="1089" idx="0"/>
          </p:cNvCxnSpPr>
          <p:nvPr/>
        </p:nvCxnSpPr>
        <p:spPr>
          <a:xfrm rot="10800000">
            <a:off x="7710073" y="5741442"/>
            <a:ext cx="101100" cy="1968000"/>
          </a:xfrm>
          <a:prstGeom prst="straightConnector1">
            <a:avLst/>
          </a:prstGeom>
          <a:noFill/>
          <a:ln w="9525" cap="flat" cmpd="sng">
            <a:solidFill>
              <a:schemeClr val="accent4"/>
            </a:solidFill>
            <a:prstDash val="solid"/>
            <a:round/>
            <a:headEnd type="none" w="sm" len="sm"/>
            <a:tailEnd type="triangle" w="med" len="med"/>
          </a:ln>
        </p:spPr>
      </p:cxnSp>
      <p:cxnSp>
        <p:nvCxnSpPr>
          <p:cNvPr id="1097" name="Google Shape;1097;p46"/>
          <p:cNvCxnSpPr>
            <a:stCxn id="1090" idx="0"/>
          </p:cNvCxnSpPr>
          <p:nvPr/>
        </p:nvCxnSpPr>
        <p:spPr>
          <a:xfrm rot="10800000">
            <a:off x="11063144" y="6386282"/>
            <a:ext cx="903300" cy="2102700"/>
          </a:xfrm>
          <a:prstGeom prst="straightConnector1">
            <a:avLst/>
          </a:prstGeom>
          <a:noFill/>
          <a:ln w="9525" cap="flat" cmpd="sng">
            <a:solidFill>
              <a:schemeClr val="accent4"/>
            </a:solidFill>
            <a:prstDash val="solid"/>
            <a:round/>
            <a:headEnd type="none" w="sm" len="sm"/>
            <a:tailEnd type="triangle" w="med" len="med"/>
          </a:ln>
        </p:spPr>
      </p:cxnSp>
      <p:cxnSp>
        <p:nvCxnSpPr>
          <p:cNvPr id="1098" name="Google Shape;1098;p46"/>
          <p:cNvCxnSpPr>
            <a:stCxn id="1090" idx="0"/>
          </p:cNvCxnSpPr>
          <p:nvPr/>
        </p:nvCxnSpPr>
        <p:spPr>
          <a:xfrm rot="10800000">
            <a:off x="8111744" y="5872082"/>
            <a:ext cx="3854700" cy="2616900"/>
          </a:xfrm>
          <a:prstGeom prst="straightConnector1">
            <a:avLst/>
          </a:prstGeom>
          <a:noFill/>
          <a:ln w="9525" cap="flat" cmpd="sng">
            <a:solidFill>
              <a:schemeClr val="accent4"/>
            </a:solidFill>
            <a:prstDash val="solid"/>
            <a:round/>
            <a:headEnd type="none" w="sm" len="sm"/>
            <a:tailEnd type="triangle" w="med" len="med"/>
          </a:ln>
        </p:spPr>
      </p:cxnSp>
      <p:cxnSp>
        <p:nvCxnSpPr>
          <p:cNvPr id="1099" name="Google Shape;1099;p46"/>
          <p:cNvCxnSpPr>
            <a:stCxn id="1090" idx="0"/>
          </p:cNvCxnSpPr>
          <p:nvPr/>
        </p:nvCxnSpPr>
        <p:spPr>
          <a:xfrm rot="10800000" flipH="1">
            <a:off x="11966444" y="6386282"/>
            <a:ext cx="1562400" cy="2102700"/>
          </a:xfrm>
          <a:prstGeom prst="straightConnector1">
            <a:avLst/>
          </a:prstGeom>
          <a:noFill/>
          <a:ln w="9525" cap="flat" cmpd="sng">
            <a:solidFill>
              <a:schemeClr val="accent4"/>
            </a:solidFill>
            <a:prstDash val="solid"/>
            <a:round/>
            <a:headEnd type="none" w="sm" len="sm"/>
            <a:tailEnd type="triangle" w="med" len="med"/>
          </a:ln>
        </p:spPr>
      </p:cxnSp>
      <p:cxnSp>
        <p:nvCxnSpPr>
          <p:cNvPr id="1100" name="Google Shape;1100;p46"/>
          <p:cNvCxnSpPr>
            <a:stCxn id="1089" idx="0"/>
          </p:cNvCxnSpPr>
          <p:nvPr/>
        </p:nvCxnSpPr>
        <p:spPr>
          <a:xfrm rot="10800000" flipH="1">
            <a:off x="7811173" y="6282042"/>
            <a:ext cx="5260500" cy="1427400"/>
          </a:xfrm>
          <a:prstGeom prst="straightConnector1">
            <a:avLst/>
          </a:prstGeom>
          <a:noFill/>
          <a:ln w="9525" cap="flat" cmpd="sng">
            <a:solidFill>
              <a:schemeClr val="accent4"/>
            </a:solidFill>
            <a:prstDash val="solid"/>
            <a:round/>
            <a:headEnd type="none" w="sm" len="sm"/>
            <a:tailEnd type="triangle" w="med" len="med"/>
          </a:ln>
        </p:spPr>
      </p:cxnSp>
      <p:cxnSp>
        <p:nvCxnSpPr>
          <p:cNvPr id="1101" name="Google Shape;1101;p46"/>
          <p:cNvCxnSpPr>
            <a:stCxn id="1086" idx="0"/>
          </p:cNvCxnSpPr>
          <p:nvPr/>
        </p:nvCxnSpPr>
        <p:spPr>
          <a:xfrm rot="10800000" flipH="1">
            <a:off x="3950660" y="5887238"/>
            <a:ext cx="831300" cy="892800"/>
          </a:xfrm>
          <a:prstGeom prst="straightConnector1">
            <a:avLst/>
          </a:prstGeom>
          <a:noFill/>
          <a:ln w="9525" cap="flat" cmpd="sng">
            <a:solidFill>
              <a:schemeClr val="accent4"/>
            </a:solidFill>
            <a:prstDash val="solid"/>
            <a:round/>
            <a:headEnd type="none" w="sm" len="sm"/>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6"/>
        <p:cNvGrpSpPr/>
        <p:nvPr/>
      </p:nvGrpSpPr>
      <p:grpSpPr>
        <a:xfrm>
          <a:off x="0" y="0"/>
          <a:ext cx="0" cy="0"/>
          <a:chOff x="0" y="0"/>
          <a:chExt cx="0" cy="0"/>
        </a:xfrm>
      </p:grpSpPr>
      <p:sp>
        <p:nvSpPr>
          <p:cNvPr id="1107" name="Google Shape;1107;p47"/>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b="0"/>
              <a:t>연산 스케일</a:t>
            </a:r>
            <a:endParaRPr sz="4800" b="0"/>
          </a:p>
        </p:txBody>
      </p:sp>
      <p:sp>
        <p:nvSpPr>
          <p:cNvPr id="1108" name="Google Shape;1108;p47"/>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대부분의 기업이 접근할 수 있는 범위 내에 있음</a:t>
            </a:r>
            <a:endParaRPr sz="3000">
              <a:solidFill>
                <a:schemeClr val="lt2"/>
              </a:solidFill>
            </a:endParaRPr>
          </a:p>
        </p:txBody>
      </p:sp>
      <p:grpSp>
        <p:nvGrpSpPr>
          <p:cNvPr id="1109" name="Google Shape;1109;p47"/>
          <p:cNvGrpSpPr/>
          <p:nvPr/>
        </p:nvGrpSpPr>
        <p:grpSpPr>
          <a:xfrm>
            <a:off x="835743" y="3475879"/>
            <a:ext cx="17088507" cy="4301944"/>
            <a:chOff x="2313237" y="2016412"/>
            <a:chExt cx="15854153" cy="3769274"/>
          </a:xfrm>
        </p:grpSpPr>
        <p:sp>
          <p:nvSpPr>
            <p:cNvPr id="1110" name="Google Shape;1110;p47"/>
            <p:cNvSpPr txBox="1"/>
            <p:nvPr/>
          </p:nvSpPr>
          <p:spPr>
            <a:xfrm>
              <a:off x="14747690" y="2016412"/>
              <a:ext cx="3419660" cy="481356"/>
            </a:xfrm>
            <a:prstGeom prst="rect">
              <a:avLst/>
            </a:prstGeom>
            <a:noFill/>
            <a:ln>
              <a:noFill/>
            </a:ln>
          </p:spPr>
          <p:txBody>
            <a:bodyPr spcFirstLastPara="1" wrap="square" lIns="91425" tIns="45700" rIns="91425" bIns="45700" anchor="ctr" anchorCtr="0">
              <a:spAutoFit/>
            </a:bodyPr>
            <a:lstStyle/>
            <a:p>
              <a:pPr marL="428625" marR="0" lvl="0" indent="-428625" algn="l" rtl="0">
                <a:lnSpc>
                  <a:spcPct val="90000"/>
                </a:lnSpc>
                <a:spcBef>
                  <a:spcPts val="0"/>
                </a:spcBef>
                <a:spcAft>
                  <a:spcPts val="0"/>
                </a:spcAft>
                <a:buClr>
                  <a:schemeClr val="dk2"/>
                </a:buClr>
                <a:buSzPts val="1650"/>
                <a:buFont typeface="Arial"/>
                <a:buChar char="•"/>
              </a:pPr>
              <a:r>
                <a:rPr lang="en-US" sz="1650">
                  <a:solidFill>
                    <a:schemeClr val="dk2"/>
                  </a:solidFill>
                  <a:latin typeface="Trebuchet MS"/>
                  <a:ea typeface="Trebuchet MS"/>
                  <a:cs typeface="Trebuchet MS"/>
                  <a:sym typeface="Trebuchet MS"/>
                </a:rPr>
                <a:t>~6 주 - 1 x DGX A100</a:t>
              </a:r>
              <a:endParaRPr/>
            </a:p>
            <a:p>
              <a:pPr marL="428625" marR="0" lvl="0" indent="-428625" algn="l" rtl="0">
                <a:lnSpc>
                  <a:spcPct val="90000"/>
                </a:lnSpc>
                <a:spcBef>
                  <a:spcPts val="0"/>
                </a:spcBef>
                <a:spcAft>
                  <a:spcPts val="0"/>
                </a:spcAft>
                <a:buClr>
                  <a:schemeClr val="dk2"/>
                </a:buClr>
                <a:buSzPts val="1650"/>
                <a:buFont typeface="Arial"/>
                <a:buChar char="•"/>
              </a:pPr>
              <a:r>
                <a:rPr lang="en-US" sz="1650">
                  <a:solidFill>
                    <a:schemeClr val="dk2"/>
                  </a:solidFill>
                  <a:latin typeface="Trebuchet MS"/>
                  <a:ea typeface="Trebuchet MS"/>
                  <a:cs typeface="Trebuchet MS"/>
                  <a:sym typeface="Trebuchet MS"/>
                </a:rPr>
                <a:t>~2 주 - 4 x DGX A100</a:t>
              </a:r>
              <a:endParaRPr/>
            </a:p>
          </p:txBody>
        </p:sp>
        <p:sp>
          <p:nvSpPr>
            <p:cNvPr id="1111" name="Google Shape;1111;p47"/>
            <p:cNvSpPr txBox="1"/>
            <p:nvPr/>
          </p:nvSpPr>
          <p:spPr>
            <a:xfrm>
              <a:off x="14747690" y="4110308"/>
              <a:ext cx="3419700" cy="481500"/>
            </a:xfrm>
            <a:prstGeom prst="rect">
              <a:avLst/>
            </a:prstGeom>
            <a:noFill/>
            <a:ln>
              <a:noFill/>
            </a:ln>
          </p:spPr>
          <p:txBody>
            <a:bodyPr spcFirstLastPara="1" wrap="square" lIns="91425" tIns="45700" rIns="91425" bIns="45700" anchor="ctr" anchorCtr="0">
              <a:spAutoFit/>
            </a:bodyPr>
            <a:lstStyle/>
            <a:p>
              <a:pPr marL="428625" marR="0" lvl="0" indent="-428625" algn="l" rtl="0">
                <a:lnSpc>
                  <a:spcPct val="90000"/>
                </a:lnSpc>
                <a:spcBef>
                  <a:spcPts val="0"/>
                </a:spcBef>
                <a:spcAft>
                  <a:spcPts val="0"/>
                </a:spcAft>
                <a:buClr>
                  <a:schemeClr val="dk2"/>
                </a:buClr>
                <a:buSzPts val="1650"/>
                <a:buFont typeface="Arial"/>
                <a:buChar char="•"/>
              </a:pPr>
              <a:r>
                <a:rPr lang="en-US" sz="1650">
                  <a:solidFill>
                    <a:schemeClr val="dk2"/>
                  </a:solidFill>
                  <a:latin typeface="Trebuchet MS"/>
                  <a:ea typeface="Trebuchet MS"/>
                  <a:cs typeface="Trebuchet MS"/>
                  <a:sym typeface="Trebuchet MS"/>
                </a:rPr>
                <a:t>~5 년 - 1 x DGX A100</a:t>
              </a:r>
              <a:endParaRPr/>
            </a:p>
            <a:p>
              <a:pPr marL="428625" marR="0" lvl="0" indent="-428625" algn="l" rtl="0">
                <a:lnSpc>
                  <a:spcPct val="90000"/>
                </a:lnSpc>
                <a:spcBef>
                  <a:spcPts val="0"/>
                </a:spcBef>
                <a:spcAft>
                  <a:spcPts val="0"/>
                </a:spcAft>
                <a:buClr>
                  <a:schemeClr val="dk2"/>
                </a:buClr>
                <a:buSzPts val="1650"/>
                <a:buFont typeface="Arial"/>
                <a:buChar char="•"/>
              </a:pPr>
              <a:r>
                <a:rPr lang="en-US" sz="1650">
                  <a:solidFill>
                    <a:schemeClr val="dk2"/>
                  </a:solidFill>
                  <a:latin typeface="Trebuchet MS"/>
                  <a:ea typeface="Trebuchet MS"/>
                  <a:cs typeface="Trebuchet MS"/>
                  <a:sym typeface="Trebuchet MS"/>
                </a:rPr>
                <a:t>~1 년 - 4 x DGX A100</a:t>
              </a:r>
              <a:endParaRPr/>
            </a:p>
          </p:txBody>
        </p:sp>
        <p:grpSp>
          <p:nvGrpSpPr>
            <p:cNvPr id="1112" name="Google Shape;1112;p47"/>
            <p:cNvGrpSpPr/>
            <p:nvPr/>
          </p:nvGrpSpPr>
          <p:grpSpPr>
            <a:xfrm>
              <a:off x="2313238" y="2133823"/>
              <a:ext cx="11291274" cy="3113411"/>
              <a:chOff x="1207302" y="2647990"/>
              <a:chExt cx="8911014" cy="2532767"/>
            </a:xfrm>
          </p:grpSpPr>
          <p:pic>
            <p:nvPicPr>
              <p:cNvPr id="1113" name="Google Shape;1113;p47"/>
              <p:cNvPicPr preferRelativeResize="0"/>
              <p:nvPr/>
            </p:nvPicPr>
            <p:blipFill rotWithShape="1">
              <a:blip r:embed="rId3">
                <a:alphaModFix/>
              </a:blip>
              <a:srcRect/>
              <a:stretch/>
            </p:blipFill>
            <p:spPr>
              <a:xfrm>
                <a:off x="1214922" y="2647990"/>
                <a:ext cx="8903394" cy="2532767"/>
              </a:xfrm>
              <a:prstGeom prst="rect">
                <a:avLst/>
              </a:prstGeom>
              <a:noFill/>
              <a:ln>
                <a:noFill/>
              </a:ln>
            </p:spPr>
          </p:pic>
          <p:sp>
            <p:nvSpPr>
              <p:cNvPr id="1114" name="Google Shape;1114;p47"/>
              <p:cNvSpPr/>
              <p:nvPr/>
            </p:nvSpPr>
            <p:spPr>
              <a:xfrm>
                <a:off x="1207302" y="3146210"/>
                <a:ext cx="8903394" cy="22544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5" name="Google Shape;1115;p47"/>
              <p:cNvSpPr/>
              <p:nvPr/>
            </p:nvSpPr>
            <p:spPr>
              <a:xfrm>
                <a:off x="1207302" y="4338933"/>
                <a:ext cx="8903394" cy="22544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116" name="Google Shape;1116;p47"/>
            <p:cNvCxnSpPr>
              <a:stCxn id="1115" idx="3"/>
              <a:endCxn id="1111" idx="1"/>
            </p:cNvCxnSpPr>
            <p:nvPr/>
          </p:nvCxnSpPr>
          <p:spPr>
            <a:xfrm>
              <a:off x="13594857" y="4350985"/>
              <a:ext cx="1152900" cy="0"/>
            </a:xfrm>
            <a:prstGeom prst="straightConnector1">
              <a:avLst/>
            </a:prstGeom>
            <a:noFill/>
            <a:ln w="19050" cap="flat" cmpd="sng">
              <a:solidFill>
                <a:srgbClr val="FF0000"/>
              </a:solidFill>
              <a:prstDash val="solid"/>
              <a:round/>
              <a:headEnd type="none" w="sm" len="sm"/>
              <a:tailEnd type="triangle" w="med" len="med"/>
            </a:ln>
          </p:spPr>
        </p:cxnSp>
        <p:cxnSp>
          <p:nvCxnSpPr>
            <p:cNvPr id="1117" name="Google Shape;1117;p47"/>
            <p:cNvCxnSpPr>
              <a:stCxn id="1114" idx="3"/>
              <a:endCxn id="1110" idx="1"/>
            </p:cNvCxnSpPr>
            <p:nvPr/>
          </p:nvCxnSpPr>
          <p:spPr>
            <a:xfrm rot="10800000" flipH="1">
              <a:off x="13594857" y="2257227"/>
              <a:ext cx="1152900" cy="627600"/>
            </a:xfrm>
            <a:prstGeom prst="straightConnector1">
              <a:avLst/>
            </a:prstGeom>
            <a:noFill/>
            <a:ln w="19050" cap="flat" cmpd="sng">
              <a:solidFill>
                <a:srgbClr val="FF0000"/>
              </a:solidFill>
              <a:prstDash val="solid"/>
              <a:round/>
              <a:headEnd type="none" w="sm" len="sm"/>
              <a:tailEnd type="triangle" w="med" len="med"/>
            </a:ln>
          </p:spPr>
        </p:cxnSp>
        <p:sp>
          <p:nvSpPr>
            <p:cNvPr id="1118" name="Google Shape;1118;p47"/>
            <p:cNvSpPr txBox="1"/>
            <p:nvPr/>
          </p:nvSpPr>
          <p:spPr>
            <a:xfrm>
              <a:off x="2322894" y="5305678"/>
              <a:ext cx="11271963" cy="3235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50" dirty="0">
                  <a:solidFill>
                    <a:srgbClr val="000000"/>
                  </a:solidFill>
                  <a:latin typeface="Trebuchet MS"/>
                  <a:ea typeface="Trebuchet MS"/>
                  <a:cs typeface="Trebuchet MS"/>
                  <a:sym typeface="Trebuchet MS"/>
                </a:rPr>
                <a:t>10억에서 1조 </a:t>
              </a:r>
              <a:r>
                <a:rPr lang="en-US" sz="1650" dirty="0" err="1">
                  <a:solidFill>
                    <a:srgbClr val="000000"/>
                  </a:solidFill>
                  <a:latin typeface="Trebuchet MS"/>
                  <a:ea typeface="Trebuchet MS"/>
                  <a:cs typeface="Trebuchet MS"/>
                  <a:sym typeface="Trebuchet MS"/>
                </a:rPr>
                <a:t>개의</a:t>
              </a:r>
              <a:r>
                <a:rPr lang="en-US" sz="1650" dirty="0">
                  <a:solidFill>
                    <a:srgbClr val="000000"/>
                  </a:solidFill>
                  <a:latin typeface="Trebuchet MS"/>
                  <a:ea typeface="Trebuchet MS"/>
                  <a:cs typeface="Trebuchet MS"/>
                  <a:sym typeface="Trebuchet MS"/>
                </a:rPr>
                <a:t> </a:t>
              </a:r>
              <a:r>
                <a:rPr lang="en-US" sz="1650" dirty="0" err="1">
                  <a:solidFill>
                    <a:srgbClr val="000000"/>
                  </a:solidFill>
                  <a:latin typeface="Trebuchet MS"/>
                  <a:ea typeface="Trebuchet MS"/>
                  <a:cs typeface="Trebuchet MS"/>
                  <a:sym typeface="Trebuchet MS"/>
                </a:rPr>
                <a:t>매개</a:t>
              </a:r>
              <a:r>
                <a:rPr lang="en-US" sz="1650" dirty="0">
                  <a:solidFill>
                    <a:srgbClr val="000000"/>
                  </a:solidFill>
                  <a:latin typeface="Trebuchet MS"/>
                  <a:ea typeface="Trebuchet MS"/>
                  <a:cs typeface="Trebuchet MS"/>
                  <a:sym typeface="Trebuchet MS"/>
                </a:rPr>
                <a:t> </a:t>
              </a:r>
              <a:r>
                <a:rPr lang="en-US" sz="1650" dirty="0" err="1">
                  <a:solidFill>
                    <a:srgbClr val="000000"/>
                  </a:solidFill>
                  <a:latin typeface="Trebuchet MS"/>
                  <a:ea typeface="Trebuchet MS"/>
                  <a:cs typeface="Trebuchet MS"/>
                  <a:sym typeface="Trebuchet MS"/>
                </a:rPr>
                <a:t>변수에</a:t>
              </a:r>
              <a:r>
                <a:rPr lang="en-US" sz="1650" dirty="0">
                  <a:solidFill>
                    <a:srgbClr val="000000"/>
                  </a:solidFill>
                  <a:latin typeface="Trebuchet MS"/>
                  <a:ea typeface="Trebuchet MS"/>
                  <a:cs typeface="Trebuchet MS"/>
                  <a:sym typeface="Trebuchet MS"/>
                </a:rPr>
                <a:t> </a:t>
              </a:r>
              <a:r>
                <a:rPr lang="en-US" sz="1650" dirty="0" err="1">
                  <a:solidFill>
                    <a:srgbClr val="000000"/>
                  </a:solidFill>
                  <a:latin typeface="Trebuchet MS"/>
                  <a:ea typeface="Trebuchet MS"/>
                  <a:cs typeface="Trebuchet MS"/>
                  <a:sym typeface="Trebuchet MS"/>
                </a:rPr>
                <a:t>따른</a:t>
              </a:r>
              <a:r>
                <a:rPr lang="en-US" sz="1650" dirty="0">
                  <a:solidFill>
                    <a:srgbClr val="000000"/>
                  </a:solidFill>
                  <a:latin typeface="Trebuchet MS"/>
                  <a:ea typeface="Trebuchet MS"/>
                  <a:cs typeface="Trebuchet MS"/>
                  <a:sym typeface="Trebuchet MS"/>
                </a:rPr>
                <a:t> GPT </a:t>
              </a:r>
              <a:r>
                <a:rPr lang="en-US" sz="1650" dirty="0" err="1">
                  <a:solidFill>
                    <a:srgbClr val="000000"/>
                  </a:solidFill>
                  <a:latin typeface="Trebuchet MS"/>
                  <a:ea typeface="Trebuchet MS"/>
                  <a:cs typeface="Trebuchet MS"/>
                  <a:sym typeface="Trebuchet MS"/>
                </a:rPr>
                <a:t>모델의</a:t>
              </a:r>
              <a:r>
                <a:rPr lang="en-US" sz="1650" dirty="0">
                  <a:solidFill>
                    <a:srgbClr val="000000"/>
                  </a:solidFill>
                  <a:latin typeface="Trebuchet MS"/>
                  <a:ea typeface="Trebuchet MS"/>
                  <a:cs typeface="Trebuchet MS"/>
                  <a:sym typeface="Trebuchet MS"/>
                </a:rPr>
                <a:t> </a:t>
              </a:r>
              <a:r>
                <a:rPr lang="en-US" sz="1650" dirty="0" err="1">
                  <a:solidFill>
                    <a:srgbClr val="000000"/>
                  </a:solidFill>
                  <a:latin typeface="Trebuchet MS"/>
                  <a:ea typeface="Trebuchet MS"/>
                  <a:cs typeface="Trebuchet MS"/>
                  <a:sym typeface="Trebuchet MS"/>
                </a:rPr>
                <a:t>약한</a:t>
              </a:r>
              <a:r>
                <a:rPr lang="en-US" sz="1650" dirty="0">
                  <a:solidFill>
                    <a:srgbClr val="000000"/>
                  </a:solidFill>
                  <a:latin typeface="Trebuchet MS"/>
                  <a:ea typeface="Trebuchet MS"/>
                  <a:cs typeface="Trebuchet MS"/>
                  <a:sym typeface="Trebuchet MS"/>
                </a:rPr>
                <a:t> </a:t>
              </a:r>
              <a:r>
                <a:rPr lang="en-US" sz="1650" dirty="0" err="1">
                  <a:solidFill>
                    <a:srgbClr val="000000"/>
                  </a:solidFill>
                  <a:latin typeface="Trebuchet MS"/>
                  <a:ea typeface="Trebuchet MS"/>
                  <a:cs typeface="Trebuchet MS"/>
                  <a:sym typeface="Trebuchet MS"/>
                </a:rPr>
                <a:t>확장</a:t>
              </a:r>
              <a:r>
                <a:rPr lang="en-US" sz="1650" dirty="0">
                  <a:solidFill>
                    <a:srgbClr val="000000"/>
                  </a:solidFill>
                  <a:latin typeface="Trebuchet MS"/>
                  <a:ea typeface="Trebuchet MS"/>
                  <a:cs typeface="Trebuchet MS"/>
                  <a:sym typeface="Trebuchet MS"/>
                </a:rPr>
                <a:t>(</a:t>
              </a:r>
              <a:r>
                <a:rPr lang="en-US" sz="1800" b="0" i="0" u="none" strike="noStrike" dirty="0">
                  <a:solidFill>
                    <a:srgbClr val="000000"/>
                  </a:solidFill>
                  <a:effectLst/>
                  <a:latin typeface="Arial" panose="020B0604020202020204" pitchFamily="34" charset="0"/>
                </a:rPr>
                <a:t>Weak scaling)</a:t>
              </a:r>
              <a:r>
                <a:rPr lang="en-US" sz="1650" dirty="0">
                  <a:solidFill>
                    <a:srgbClr val="000000"/>
                  </a:solidFill>
                  <a:latin typeface="Trebuchet MS"/>
                  <a:ea typeface="Trebuchet MS"/>
                  <a:cs typeface="Trebuchet MS"/>
                  <a:sym typeface="Trebuchet MS"/>
                </a:rPr>
                <a:t> </a:t>
              </a:r>
              <a:r>
                <a:rPr lang="en-US" sz="1650" dirty="0" err="1">
                  <a:solidFill>
                    <a:srgbClr val="000000"/>
                  </a:solidFill>
                  <a:latin typeface="Trebuchet MS"/>
                  <a:ea typeface="Trebuchet MS"/>
                  <a:cs typeface="Trebuchet MS"/>
                  <a:sym typeface="Trebuchet MS"/>
                </a:rPr>
                <a:t>처리량</a:t>
              </a:r>
              <a:endParaRPr sz="1650" dirty="0">
                <a:solidFill>
                  <a:schemeClr val="lt1"/>
                </a:solidFill>
                <a:latin typeface="Arial"/>
                <a:ea typeface="Arial"/>
                <a:cs typeface="Arial"/>
                <a:sym typeface="Arial"/>
              </a:endParaRPr>
            </a:p>
          </p:txBody>
        </p:sp>
        <p:sp>
          <p:nvSpPr>
            <p:cNvPr id="1119" name="Google Shape;1119;p47"/>
            <p:cNvSpPr txBox="1"/>
            <p:nvPr/>
          </p:nvSpPr>
          <p:spPr>
            <a:xfrm>
              <a:off x="14747690" y="5304330"/>
              <a:ext cx="3419660" cy="481356"/>
            </a:xfrm>
            <a:prstGeom prst="rect">
              <a:avLst/>
            </a:prstGeom>
            <a:noFill/>
            <a:ln>
              <a:noFill/>
            </a:ln>
          </p:spPr>
          <p:txBody>
            <a:bodyPr spcFirstLastPara="1" wrap="square" lIns="91425" tIns="45700" rIns="91425" bIns="45700" anchor="ctr" anchorCtr="0">
              <a:spAutoFit/>
            </a:bodyPr>
            <a:lstStyle/>
            <a:p>
              <a:pPr marL="428625" marR="0" lvl="0" indent="-428625" algn="l" rtl="0">
                <a:lnSpc>
                  <a:spcPct val="90000"/>
                </a:lnSpc>
                <a:spcBef>
                  <a:spcPts val="0"/>
                </a:spcBef>
                <a:spcAft>
                  <a:spcPts val="0"/>
                </a:spcAft>
                <a:buClr>
                  <a:schemeClr val="dk2"/>
                </a:buClr>
                <a:buSzPts val="1650"/>
                <a:buFont typeface="Arial"/>
                <a:buChar char="•"/>
              </a:pPr>
              <a:r>
                <a:rPr lang="en-US" sz="1650">
                  <a:solidFill>
                    <a:schemeClr val="dk2"/>
                  </a:solidFill>
                  <a:latin typeface="Trebuchet MS"/>
                  <a:ea typeface="Trebuchet MS"/>
                  <a:cs typeface="Trebuchet MS"/>
                  <a:sym typeface="Trebuchet MS"/>
                </a:rPr>
                <a:t>~69 년 – 1 x DGX A100</a:t>
              </a:r>
              <a:endParaRPr/>
            </a:p>
            <a:p>
              <a:pPr marL="428625" marR="0" lvl="0" indent="-428625" algn="l" rtl="0">
                <a:lnSpc>
                  <a:spcPct val="90000"/>
                </a:lnSpc>
                <a:spcBef>
                  <a:spcPts val="0"/>
                </a:spcBef>
                <a:spcAft>
                  <a:spcPts val="0"/>
                </a:spcAft>
                <a:buClr>
                  <a:schemeClr val="dk2"/>
                </a:buClr>
                <a:buSzPts val="1650"/>
                <a:buFont typeface="Arial"/>
                <a:buChar char="•"/>
              </a:pPr>
              <a:r>
                <a:rPr lang="en-US" sz="1650">
                  <a:solidFill>
                    <a:schemeClr val="dk2"/>
                  </a:solidFill>
                  <a:latin typeface="Trebuchet MS"/>
                  <a:ea typeface="Trebuchet MS"/>
                  <a:cs typeface="Trebuchet MS"/>
                  <a:sym typeface="Trebuchet MS"/>
                </a:rPr>
                <a:t>~17 년 - 4 x DGX A100</a:t>
              </a:r>
              <a:endParaRPr/>
            </a:p>
          </p:txBody>
        </p:sp>
        <p:sp>
          <p:nvSpPr>
            <p:cNvPr id="1120" name="Google Shape;1120;p47"/>
            <p:cNvSpPr/>
            <p:nvPr/>
          </p:nvSpPr>
          <p:spPr>
            <a:xfrm>
              <a:off x="2318262" y="4955815"/>
              <a:ext cx="11281619" cy="277131"/>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121" name="Google Shape;1121;p47"/>
            <p:cNvCxnSpPr>
              <a:stCxn id="1120" idx="3"/>
              <a:endCxn id="1119" idx="1"/>
            </p:cNvCxnSpPr>
            <p:nvPr/>
          </p:nvCxnSpPr>
          <p:spPr>
            <a:xfrm>
              <a:off x="13599881" y="5094381"/>
              <a:ext cx="1147800" cy="450600"/>
            </a:xfrm>
            <a:prstGeom prst="straightConnector1">
              <a:avLst/>
            </a:prstGeom>
            <a:noFill/>
            <a:ln w="19050" cap="flat" cmpd="sng">
              <a:solidFill>
                <a:srgbClr val="FF0000"/>
              </a:solidFill>
              <a:prstDash val="solid"/>
              <a:round/>
              <a:headEnd type="none" w="sm" len="sm"/>
              <a:tailEnd type="triangle" w="med" len="med"/>
            </a:ln>
          </p:spPr>
        </p:cxnSp>
        <p:sp>
          <p:nvSpPr>
            <p:cNvPr id="1122" name="Google Shape;1122;p47"/>
            <p:cNvSpPr/>
            <p:nvPr/>
          </p:nvSpPr>
          <p:spPr>
            <a:xfrm>
              <a:off x="2313237" y="3483301"/>
              <a:ext cx="11281619" cy="277131"/>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3" name="Google Shape;1123;p47"/>
            <p:cNvSpPr txBox="1"/>
            <p:nvPr/>
          </p:nvSpPr>
          <p:spPr>
            <a:xfrm>
              <a:off x="14747690" y="3190851"/>
              <a:ext cx="3419660" cy="481356"/>
            </a:xfrm>
            <a:prstGeom prst="rect">
              <a:avLst/>
            </a:prstGeom>
            <a:noFill/>
            <a:ln>
              <a:noFill/>
            </a:ln>
          </p:spPr>
          <p:txBody>
            <a:bodyPr spcFirstLastPara="1" wrap="square" lIns="91425" tIns="45700" rIns="91425" bIns="45700" anchor="ctr" anchorCtr="0">
              <a:spAutoFit/>
            </a:bodyPr>
            <a:lstStyle/>
            <a:p>
              <a:pPr marL="428625" marR="0" lvl="0" indent="-428625" algn="l" rtl="0">
                <a:lnSpc>
                  <a:spcPct val="90000"/>
                </a:lnSpc>
                <a:spcBef>
                  <a:spcPts val="0"/>
                </a:spcBef>
                <a:spcAft>
                  <a:spcPts val="0"/>
                </a:spcAft>
                <a:buClr>
                  <a:schemeClr val="dk2"/>
                </a:buClr>
                <a:buSzPts val="1650"/>
                <a:buFont typeface="Arial"/>
                <a:buChar char="•"/>
              </a:pPr>
              <a:r>
                <a:rPr lang="en-US" sz="1650">
                  <a:solidFill>
                    <a:schemeClr val="dk2"/>
                  </a:solidFill>
                  <a:latin typeface="Trebuchet MS"/>
                  <a:ea typeface="Trebuchet MS"/>
                  <a:cs typeface="Trebuchet MS"/>
                  <a:sym typeface="Trebuchet MS"/>
                </a:rPr>
                <a:t>~65 주 – 1 x DGX A100</a:t>
              </a:r>
              <a:endParaRPr/>
            </a:p>
            <a:p>
              <a:pPr marL="428625" marR="0" lvl="0" indent="-428625" algn="l" rtl="0">
                <a:lnSpc>
                  <a:spcPct val="90000"/>
                </a:lnSpc>
                <a:spcBef>
                  <a:spcPts val="0"/>
                </a:spcBef>
                <a:spcAft>
                  <a:spcPts val="0"/>
                </a:spcAft>
                <a:buClr>
                  <a:schemeClr val="dk2"/>
                </a:buClr>
                <a:buSzPts val="1650"/>
                <a:buFont typeface="Arial"/>
                <a:buChar char="•"/>
              </a:pPr>
              <a:r>
                <a:rPr lang="en-US" sz="1650">
                  <a:solidFill>
                    <a:schemeClr val="dk2"/>
                  </a:solidFill>
                  <a:latin typeface="Trebuchet MS"/>
                  <a:ea typeface="Trebuchet MS"/>
                  <a:cs typeface="Trebuchet MS"/>
                  <a:sym typeface="Trebuchet MS"/>
                </a:rPr>
                <a:t>~16 주 - 4 x DGX A100</a:t>
              </a:r>
              <a:endParaRPr/>
            </a:p>
          </p:txBody>
        </p:sp>
        <p:cxnSp>
          <p:nvCxnSpPr>
            <p:cNvPr id="1124" name="Google Shape;1124;p47"/>
            <p:cNvCxnSpPr>
              <a:stCxn id="1122" idx="3"/>
              <a:endCxn id="1123" idx="1"/>
            </p:cNvCxnSpPr>
            <p:nvPr/>
          </p:nvCxnSpPr>
          <p:spPr>
            <a:xfrm rot="10800000" flipH="1">
              <a:off x="13594856" y="3431667"/>
              <a:ext cx="1152900" cy="190200"/>
            </a:xfrm>
            <a:prstGeom prst="straightConnector1">
              <a:avLst/>
            </a:prstGeom>
            <a:noFill/>
            <a:ln w="19050" cap="flat" cmpd="sng">
              <a:solidFill>
                <a:srgbClr val="FF0000"/>
              </a:solidFill>
              <a:prstDash val="solid"/>
              <a:round/>
              <a:headEnd type="none" w="sm" len="sm"/>
              <a:tailEnd type="triangle" w="med" len="med"/>
            </a:ln>
          </p:spPr>
        </p:cxnSp>
      </p:grpSp>
      <p:sp>
        <p:nvSpPr>
          <p:cNvPr id="1125" name="Google Shape;1125;p47"/>
          <p:cNvSpPr txBox="1"/>
          <p:nvPr/>
        </p:nvSpPr>
        <p:spPr>
          <a:xfrm>
            <a:off x="69096" y="9548686"/>
            <a:ext cx="1480375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chemeClr val="lt2"/>
                </a:solidFill>
                <a:latin typeface="Arial"/>
                <a:ea typeface="Arial"/>
                <a:cs typeface="Arial"/>
                <a:sym typeface="Arial"/>
              </a:rPr>
              <a:t>Narayanan, Deepak, et al. "</a:t>
            </a:r>
            <a:r>
              <a:rPr lang="en-US" sz="1800" b="1" i="0">
                <a:solidFill>
                  <a:schemeClr val="lt2"/>
                </a:solidFill>
                <a:latin typeface="Arial"/>
                <a:ea typeface="Arial"/>
                <a:cs typeface="Arial"/>
                <a:sym typeface="Arial"/>
              </a:rPr>
              <a:t>Efficient large-scale language model training on GPU clusters using megatron-LM</a:t>
            </a:r>
            <a:r>
              <a:rPr lang="en-US" sz="1800" b="0" i="0">
                <a:solidFill>
                  <a:schemeClr val="lt2"/>
                </a:solidFill>
                <a:latin typeface="Arial"/>
                <a:ea typeface="Arial"/>
                <a:cs typeface="Arial"/>
                <a:sym typeface="Arial"/>
              </a:rPr>
              <a:t>." </a:t>
            </a:r>
            <a:r>
              <a:rPr lang="en-US" sz="1800" b="0" i="1">
                <a:solidFill>
                  <a:schemeClr val="lt2"/>
                </a:solidFill>
                <a:latin typeface="Arial"/>
                <a:ea typeface="Arial"/>
                <a:cs typeface="Arial"/>
                <a:sym typeface="Arial"/>
              </a:rPr>
              <a:t>Proceedings of the International Conference for High Performance Computing, Networking, Storage and Analysis</a:t>
            </a:r>
            <a:r>
              <a:rPr lang="en-US" sz="1800" b="0" i="0">
                <a:solidFill>
                  <a:schemeClr val="lt2"/>
                </a:solidFill>
                <a:latin typeface="Arial"/>
                <a:ea typeface="Arial"/>
                <a:cs typeface="Arial"/>
                <a:sym typeface="Arial"/>
              </a:rPr>
              <a:t>. 2021.</a:t>
            </a:r>
            <a:endParaRPr sz="1800">
              <a:solidFill>
                <a:schemeClr val="lt2"/>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8"/>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6000" b="0"/>
              <a:t>다른 </a:t>
            </a:r>
            <a:r>
              <a:rPr lang="en-US"/>
              <a:t>대안?</a:t>
            </a:r>
            <a:endParaRPr sz="6000" b="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6"/>
        <p:cNvGrpSpPr/>
        <p:nvPr/>
      </p:nvGrpSpPr>
      <p:grpSpPr>
        <a:xfrm>
          <a:off x="0" y="0"/>
          <a:ext cx="0" cy="0"/>
          <a:chOff x="0" y="0"/>
          <a:chExt cx="0" cy="0"/>
        </a:xfrm>
      </p:grpSpPr>
      <p:sp>
        <p:nvSpPr>
          <p:cNvPr id="1137" name="Google Shape;1137;p49"/>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거대 모델의 예측 가능성</a:t>
            </a:r>
            <a:endParaRPr sz="4800"/>
          </a:p>
        </p:txBody>
      </p:sp>
      <p:sp>
        <p:nvSpPr>
          <p:cNvPr id="1138" name="Google Shape;1138;p49"/>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주어진 계산 범위에서 손실을 모델링할 수 있음</a:t>
            </a:r>
            <a:endParaRPr sz="3000">
              <a:solidFill>
                <a:schemeClr val="lt2"/>
              </a:solidFill>
            </a:endParaRPr>
          </a:p>
        </p:txBody>
      </p:sp>
      <p:sp>
        <p:nvSpPr>
          <p:cNvPr id="1139" name="Google Shape;1139;p49"/>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p>
            <a:pPr marL="228604" lvl="0" indent="-101604" algn="l" rtl="0">
              <a:lnSpc>
                <a:spcPct val="90000"/>
              </a:lnSpc>
              <a:spcBef>
                <a:spcPts val="0"/>
              </a:spcBef>
              <a:spcAft>
                <a:spcPts val="0"/>
              </a:spcAft>
              <a:buClr>
                <a:schemeClr val="lt2"/>
              </a:buClr>
              <a:buSzPts val="2000"/>
              <a:buFont typeface="Noto Sans Symbols"/>
              <a:buNone/>
            </a:pPr>
            <a:endParaRPr/>
          </a:p>
        </p:txBody>
      </p:sp>
      <p:pic>
        <p:nvPicPr>
          <p:cNvPr id="1140" name="Google Shape;1140;p49"/>
          <p:cNvPicPr preferRelativeResize="0"/>
          <p:nvPr/>
        </p:nvPicPr>
        <p:blipFill rotWithShape="1">
          <a:blip r:embed="rId3">
            <a:alphaModFix/>
          </a:blip>
          <a:srcRect/>
          <a:stretch/>
        </p:blipFill>
        <p:spPr>
          <a:xfrm>
            <a:off x="2647452" y="2915934"/>
            <a:ext cx="12993096" cy="6389293"/>
          </a:xfrm>
          <a:prstGeom prst="rect">
            <a:avLst/>
          </a:prstGeom>
          <a:noFill/>
          <a:ln>
            <a:noFill/>
          </a:ln>
        </p:spPr>
      </p:pic>
      <p:sp>
        <p:nvSpPr>
          <p:cNvPr id="1141" name="Google Shape;1141;p49"/>
          <p:cNvSpPr txBox="1"/>
          <p:nvPr/>
        </p:nvSpPr>
        <p:spPr>
          <a:xfrm>
            <a:off x="52418" y="9725075"/>
            <a:ext cx="140792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a:solidFill>
                  <a:schemeClr val="lt2"/>
                </a:solidFill>
                <a:latin typeface="Arial"/>
                <a:ea typeface="Arial"/>
                <a:cs typeface="Arial"/>
                <a:sym typeface="Arial"/>
              </a:rPr>
              <a:t>Hoffmann, Jordan, et al. "</a:t>
            </a:r>
            <a:r>
              <a:rPr lang="en-US" sz="1600" b="1" i="0">
                <a:solidFill>
                  <a:schemeClr val="lt2"/>
                </a:solidFill>
                <a:latin typeface="Arial"/>
                <a:ea typeface="Arial"/>
                <a:cs typeface="Arial"/>
                <a:sym typeface="Arial"/>
              </a:rPr>
              <a:t>Training Compute-Optimal Large Language Models</a:t>
            </a:r>
            <a:r>
              <a:rPr lang="en-US" sz="1600" b="0" i="0">
                <a:solidFill>
                  <a:schemeClr val="lt2"/>
                </a:solidFill>
                <a:latin typeface="Arial"/>
                <a:ea typeface="Arial"/>
                <a:cs typeface="Arial"/>
                <a:sym typeface="Arial"/>
              </a:rPr>
              <a:t>." </a:t>
            </a:r>
            <a:r>
              <a:rPr lang="en-US" sz="1600" b="0" i="1">
                <a:solidFill>
                  <a:schemeClr val="lt2"/>
                </a:solidFill>
                <a:latin typeface="Arial"/>
                <a:ea typeface="Arial"/>
                <a:cs typeface="Arial"/>
                <a:sym typeface="Arial"/>
              </a:rPr>
              <a:t>arXiv preprint arXiv:2203.15556</a:t>
            </a:r>
            <a:r>
              <a:rPr lang="en-US" sz="1600" b="0" i="0">
                <a:solidFill>
                  <a:schemeClr val="lt2"/>
                </a:solidFill>
                <a:latin typeface="Arial"/>
                <a:ea typeface="Arial"/>
                <a:cs typeface="Arial"/>
                <a:sym typeface="Arial"/>
              </a:rPr>
              <a:t> (2022).</a:t>
            </a:r>
            <a:endParaRPr sz="1600">
              <a:solidFill>
                <a:schemeClr val="lt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400"/>
              <a:t>모델 사이즈의 급격한 증대</a:t>
            </a:r>
            <a:endParaRPr sz="4400"/>
          </a:p>
        </p:txBody>
      </p:sp>
      <p:sp>
        <p:nvSpPr>
          <p:cNvPr id="635" name="Google Shape;635;p5"/>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해당 트렌드는 지속 됩니다</a:t>
            </a:r>
            <a:endParaRPr sz="3000">
              <a:solidFill>
                <a:schemeClr val="lt2"/>
              </a:solidFill>
            </a:endParaRPr>
          </a:p>
        </p:txBody>
      </p:sp>
      <p:grpSp>
        <p:nvGrpSpPr>
          <p:cNvPr id="636" name="Google Shape;636;p5"/>
          <p:cNvGrpSpPr/>
          <p:nvPr/>
        </p:nvGrpSpPr>
        <p:grpSpPr>
          <a:xfrm>
            <a:off x="3145536" y="2423160"/>
            <a:ext cx="12220545" cy="7216448"/>
            <a:chOff x="3583618" y="2997078"/>
            <a:chExt cx="11105807" cy="6514514"/>
          </a:xfrm>
        </p:grpSpPr>
        <p:cxnSp>
          <p:nvCxnSpPr>
            <p:cNvPr id="637" name="Google Shape;637;p5"/>
            <p:cNvCxnSpPr/>
            <p:nvPr/>
          </p:nvCxnSpPr>
          <p:spPr>
            <a:xfrm rot="10800000" flipH="1">
              <a:off x="5751795" y="4747265"/>
              <a:ext cx="8501820" cy="4304206"/>
            </a:xfrm>
            <a:prstGeom prst="straightConnector1">
              <a:avLst/>
            </a:prstGeom>
            <a:noFill/>
            <a:ln w="38100" cap="flat" cmpd="sng">
              <a:solidFill>
                <a:srgbClr val="890C58"/>
              </a:solidFill>
              <a:prstDash val="solid"/>
              <a:round/>
              <a:headEnd type="none" w="sm" len="sm"/>
              <a:tailEnd type="none" w="sm" len="sm"/>
            </a:ln>
          </p:spPr>
        </p:cxnSp>
        <p:cxnSp>
          <p:nvCxnSpPr>
            <p:cNvPr id="638" name="Google Shape;638;p5"/>
            <p:cNvCxnSpPr/>
            <p:nvPr/>
          </p:nvCxnSpPr>
          <p:spPr>
            <a:xfrm rot="10800000" flipH="1">
              <a:off x="5334000" y="8473439"/>
              <a:ext cx="2933700" cy="339091"/>
            </a:xfrm>
            <a:prstGeom prst="straightConnector1">
              <a:avLst/>
            </a:prstGeom>
            <a:noFill/>
            <a:ln w="38100" cap="flat" cmpd="sng">
              <a:solidFill>
                <a:schemeClr val="accent6"/>
              </a:solidFill>
              <a:prstDash val="solid"/>
              <a:round/>
              <a:headEnd type="none" w="sm" len="sm"/>
              <a:tailEnd type="none" w="sm" len="sm"/>
            </a:ln>
          </p:spPr>
        </p:cxnSp>
        <p:sp>
          <p:nvSpPr>
            <p:cNvPr id="639" name="Google Shape;639;p5"/>
            <p:cNvSpPr/>
            <p:nvPr/>
          </p:nvSpPr>
          <p:spPr>
            <a:xfrm>
              <a:off x="10700656" y="7309756"/>
              <a:ext cx="126000" cy="126000"/>
            </a:xfrm>
            <a:prstGeom prst="ellipse">
              <a:avLst/>
            </a:prstGeom>
            <a:solidFill>
              <a:srgbClr val="FFC0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0" name="Google Shape;640;p5"/>
            <p:cNvSpPr/>
            <p:nvPr/>
          </p:nvSpPr>
          <p:spPr>
            <a:xfrm>
              <a:off x="11152413" y="7004957"/>
              <a:ext cx="126000" cy="126000"/>
            </a:xfrm>
            <a:prstGeom prst="ellipse">
              <a:avLst/>
            </a:prstGeom>
            <a:solidFill>
              <a:srgbClr val="FFC0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1" name="Google Shape;641;p5"/>
            <p:cNvSpPr/>
            <p:nvPr/>
          </p:nvSpPr>
          <p:spPr>
            <a:xfrm>
              <a:off x="11474921" y="6524606"/>
              <a:ext cx="126000" cy="126000"/>
            </a:xfrm>
            <a:prstGeom prst="ellipse">
              <a:avLst/>
            </a:prstGeom>
            <a:solidFill>
              <a:srgbClr val="FFC0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2" name="Google Shape;642;p5"/>
            <p:cNvSpPr/>
            <p:nvPr/>
          </p:nvSpPr>
          <p:spPr>
            <a:xfrm>
              <a:off x="11891553" y="5937068"/>
              <a:ext cx="126000" cy="126000"/>
            </a:xfrm>
            <a:prstGeom prst="ellipse">
              <a:avLst/>
            </a:prstGeom>
            <a:solidFill>
              <a:srgbClr val="FFC0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3" name="Google Shape;643;p5"/>
            <p:cNvSpPr/>
            <p:nvPr/>
          </p:nvSpPr>
          <p:spPr>
            <a:xfrm>
              <a:off x="12236630" y="5391695"/>
              <a:ext cx="126000" cy="126000"/>
            </a:xfrm>
            <a:prstGeom prst="ellipse">
              <a:avLst/>
            </a:prstGeom>
            <a:solidFill>
              <a:srgbClr val="FFC0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4" name="Google Shape;644;p5"/>
            <p:cNvSpPr/>
            <p:nvPr/>
          </p:nvSpPr>
          <p:spPr>
            <a:xfrm>
              <a:off x="12682945" y="4995728"/>
              <a:ext cx="126000" cy="126000"/>
            </a:xfrm>
            <a:prstGeom prst="ellipse">
              <a:avLst/>
            </a:prstGeom>
            <a:solidFill>
              <a:srgbClr val="FFC0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5" name="Google Shape;645;p5"/>
            <p:cNvSpPr/>
            <p:nvPr/>
          </p:nvSpPr>
          <p:spPr>
            <a:xfrm>
              <a:off x="12933316" y="4194267"/>
              <a:ext cx="126000" cy="126000"/>
            </a:xfrm>
            <a:prstGeom prst="ellipse">
              <a:avLst/>
            </a:prstGeom>
            <a:solidFill>
              <a:srgbClr val="FFC0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6" name="Google Shape;646;p5"/>
            <p:cNvSpPr/>
            <p:nvPr/>
          </p:nvSpPr>
          <p:spPr>
            <a:xfrm>
              <a:off x="14190615" y="3758838"/>
              <a:ext cx="126000" cy="126000"/>
            </a:xfrm>
            <a:prstGeom prst="ellipse">
              <a:avLst/>
            </a:prstGeom>
            <a:solidFill>
              <a:srgbClr val="FFC0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7" name="Google Shape;647;p5"/>
            <p:cNvSpPr/>
            <p:nvPr/>
          </p:nvSpPr>
          <p:spPr>
            <a:xfrm>
              <a:off x="5712391" y="8587847"/>
              <a:ext cx="9648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5"/>
            <p:cNvSpPr/>
            <p:nvPr/>
          </p:nvSpPr>
          <p:spPr>
            <a:xfrm>
              <a:off x="7746194" y="7548747"/>
              <a:ext cx="12600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9" name="Google Shape;649;p5"/>
            <p:cNvSpPr/>
            <p:nvPr/>
          </p:nvSpPr>
          <p:spPr>
            <a:xfrm>
              <a:off x="8044066" y="7572991"/>
              <a:ext cx="12600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0" name="Google Shape;650;p5"/>
            <p:cNvSpPr/>
            <p:nvPr/>
          </p:nvSpPr>
          <p:spPr>
            <a:xfrm>
              <a:off x="8864948" y="6821383"/>
              <a:ext cx="12600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5"/>
            <p:cNvSpPr/>
            <p:nvPr/>
          </p:nvSpPr>
          <p:spPr>
            <a:xfrm>
              <a:off x="9647730" y="6336474"/>
              <a:ext cx="12600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2" name="Google Shape;652;p5"/>
            <p:cNvSpPr/>
            <p:nvPr/>
          </p:nvSpPr>
          <p:spPr>
            <a:xfrm>
              <a:off x="9737784" y="7516919"/>
              <a:ext cx="12600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3" name="Google Shape;653;p5"/>
            <p:cNvSpPr/>
            <p:nvPr/>
          </p:nvSpPr>
          <p:spPr>
            <a:xfrm>
              <a:off x="9793856" y="7991437"/>
              <a:ext cx="12600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4" name="Google Shape;654;p5"/>
            <p:cNvSpPr/>
            <p:nvPr/>
          </p:nvSpPr>
          <p:spPr>
            <a:xfrm>
              <a:off x="10864760" y="7938829"/>
              <a:ext cx="12600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5" name="Google Shape;655;p5"/>
            <p:cNvSpPr/>
            <p:nvPr/>
          </p:nvSpPr>
          <p:spPr>
            <a:xfrm>
              <a:off x="12336805" y="6069996"/>
              <a:ext cx="12600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6" name="Google Shape;656;p5"/>
            <p:cNvSpPr/>
            <p:nvPr/>
          </p:nvSpPr>
          <p:spPr>
            <a:xfrm>
              <a:off x="12796924" y="5907198"/>
              <a:ext cx="126000" cy="126000"/>
            </a:xfrm>
            <a:prstGeom prst="ellipse">
              <a:avLst/>
            </a:prstGeom>
            <a:solidFill>
              <a:srgbClr val="890C58"/>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657" name="Google Shape;657;p5"/>
            <p:cNvCxnSpPr>
              <a:endCxn id="646" idx="7"/>
            </p:cNvCxnSpPr>
            <p:nvPr/>
          </p:nvCxnSpPr>
          <p:spPr>
            <a:xfrm rot="10800000" flipH="1">
              <a:off x="10763563" y="3777290"/>
              <a:ext cx="3534600" cy="3532500"/>
            </a:xfrm>
            <a:prstGeom prst="straightConnector1">
              <a:avLst/>
            </a:prstGeom>
            <a:noFill/>
            <a:ln w="38100" cap="flat" cmpd="sng">
              <a:solidFill>
                <a:srgbClr val="FFC000"/>
              </a:solidFill>
              <a:prstDash val="solid"/>
              <a:round/>
              <a:headEnd type="none" w="sm" len="sm"/>
              <a:tailEnd type="none" w="sm" len="sm"/>
            </a:ln>
          </p:spPr>
        </p:cxnSp>
        <p:sp>
          <p:nvSpPr>
            <p:cNvPr id="658" name="Google Shape;658;p5"/>
            <p:cNvSpPr txBox="1"/>
            <p:nvPr/>
          </p:nvSpPr>
          <p:spPr>
            <a:xfrm>
              <a:off x="6264076" y="2997078"/>
              <a:ext cx="2726872" cy="911468"/>
            </a:xfrm>
            <a:prstGeom prst="rect">
              <a:avLst/>
            </a:prstGeom>
            <a:noFill/>
            <a:ln>
              <a:noFill/>
            </a:ln>
          </p:spPr>
          <p:txBody>
            <a:bodyPr spcFirstLastPara="1" wrap="square" lIns="91425" tIns="45700" rIns="91425" bIns="45700" anchor="ctr" anchorCtr="0">
              <a:spAutoFit/>
            </a:bodyPr>
            <a:lstStyle/>
            <a:p>
              <a:pPr marL="0" marR="0" lvl="0" indent="0" algn="l" rtl="0">
                <a:lnSpc>
                  <a:spcPct val="114000"/>
                </a:lnSpc>
                <a:spcBef>
                  <a:spcPts val="0"/>
                </a:spcBef>
                <a:spcAft>
                  <a:spcPts val="0"/>
                </a:spcAft>
                <a:buNone/>
              </a:pPr>
              <a:r>
                <a:rPr lang="en-US" sz="1600" b="1">
                  <a:solidFill>
                    <a:srgbClr val="FFC000"/>
                  </a:solidFill>
                  <a:latin typeface="Trebuchet MS"/>
                  <a:ea typeface="Trebuchet MS"/>
                  <a:cs typeface="Trebuchet MS"/>
                  <a:sym typeface="Trebuchet MS"/>
                </a:rPr>
                <a:t>Transformer:   275x / 2yrs</a:t>
              </a:r>
              <a:br>
                <a:rPr lang="en-US" sz="1600" b="1">
                  <a:solidFill>
                    <a:srgbClr val="FFC000"/>
                  </a:solidFill>
                  <a:latin typeface="Trebuchet MS"/>
                  <a:ea typeface="Trebuchet MS"/>
                  <a:cs typeface="Trebuchet MS"/>
                  <a:sym typeface="Trebuchet MS"/>
                </a:rPr>
              </a:br>
              <a:r>
                <a:rPr lang="en-US" sz="1600" b="1">
                  <a:solidFill>
                    <a:srgbClr val="890C58"/>
                  </a:solidFill>
                  <a:latin typeface="Trebuchet MS"/>
                  <a:ea typeface="Trebuchet MS"/>
                  <a:cs typeface="Trebuchet MS"/>
                  <a:sym typeface="Trebuchet MS"/>
                </a:rPr>
                <a:t>All AI Models:    25x / 2yrs</a:t>
              </a:r>
              <a:br>
                <a:rPr lang="en-US" sz="1600" b="1">
                  <a:solidFill>
                    <a:srgbClr val="890C58"/>
                  </a:solidFill>
                  <a:latin typeface="Trebuchet MS"/>
                  <a:ea typeface="Trebuchet MS"/>
                  <a:cs typeface="Trebuchet MS"/>
                  <a:sym typeface="Trebuchet MS"/>
                </a:rPr>
              </a:br>
              <a:r>
                <a:rPr lang="en-US" sz="1600" b="1">
                  <a:solidFill>
                    <a:srgbClr val="0071C5"/>
                  </a:solidFill>
                  <a:latin typeface="Trebuchet MS"/>
                  <a:ea typeface="Trebuchet MS"/>
                  <a:cs typeface="Trebuchet MS"/>
                  <a:sym typeface="Trebuchet MS"/>
                </a:rPr>
                <a:t>Moore’s Law:      2x / 2yrs</a:t>
              </a:r>
              <a:r>
                <a:rPr lang="en-US" sz="1600" b="1">
                  <a:solidFill>
                    <a:srgbClr val="890C58"/>
                  </a:solidFill>
                  <a:latin typeface="Trebuchet MS"/>
                  <a:ea typeface="Trebuchet MS"/>
                  <a:cs typeface="Trebuchet MS"/>
                  <a:sym typeface="Trebuchet MS"/>
                </a:rPr>
                <a:t> </a:t>
              </a:r>
              <a:endParaRPr/>
            </a:p>
          </p:txBody>
        </p:sp>
        <p:sp>
          <p:nvSpPr>
            <p:cNvPr id="659" name="Google Shape;659;p5"/>
            <p:cNvSpPr txBox="1"/>
            <p:nvPr/>
          </p:nvSpPr>
          <p:spPr>
            <a:xfrm>
              <a:off x="3843772" y="3014034"/>
              <a:ext cx="1384995"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10,000,000,000</a:t>
              </a:r>
              <a:endParaRPr/>
            </a:p>
          </p:txBody>
        </p:sp>
        <p:sp>
          <p:nvSpPr>
            <p:cNvPr id="660" name="Google Shape;660;p5"/>
            <p:cNvSpPr txBox="1"/>
            <p:nvPr/>
          </p:nvSpPr>
          <p:spPr>
            <a:xfrm>
              <a:off x="4129107" y="4516446"/>
              <a:ext cx="1099660"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100,000,000</a:t>
              </a:r>
              <a:endParaRPr/>
            </a:p>
          </p:txBody>
        </p:sp>
        <p:sp>
          <p:nvSpPr>
            <p:cNvPr id="661" name="Google Shape;661;p5"/>
            <p:cNvSpPr txBox="1"/>
            <p:nvPr/>
          </p:nvSpPr>
          <p:spPr>
            <a:xfrm>
              <a:off x="3949571" y="3765240"/>
              <a:ext cx="1279196"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1,000,000,000</a:t>
              </a:r>
              <a:endParaRPr/>
            </a:p>
          </p:txBody>
        </p:sp>
        <p:sp>
          <p:nvSpPr>
            <p:cNvPr id="662" name="Google Shape;662;p5"/>
            <p:cNvSpPr txBox="1"/>
            <p:nvPr/>
          </p:nvSpPr>
          <p:spPr>
            <a:xfrm>
              <a:off x="4234905" y="5267652"/>
              <a:ext cx="993862"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10,0000,00</a:t>
              </a:r>
              <a:endParaRPr/>
            </a:p>
          </p:txBody>
        </p:sp>
        <p:sp>
          <p:nvSpPr>
            <p:cNvPr id="663" name="Google Shape;663;p5"/>
            <p:cNvSpPr txBox="1"/>
            <p:nvPr/>
          </p:nvSpPr>
          <p:spPr>
            <a:xfrm>
              <a:off x="4340703" y="6018858"/>
              <a:ext cx="888064"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1,0000,00</a:t>
              </a:r>
              <a:endParaRPr/>
            </a:p>
          </p:txBody>
        </p:sp>
        <p:sp>
          <p:nvSpPr>
            <p:cNvPr id="664" name="Google Shape;664;p5"/>
            <p:cNvSpPr txBox="1"/>
            <p:nvPr/>
          </p:nvSpPr>
          <p:spPr>
            <a:xfrm>
              <a:off x="4520240" y="6770064"/>
              <a:ext cx="708527"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1000,00</a:t>
              </a:r>
              <a:endParaRPr/>
            </a:p>
          </p:txBody>
        </p:sp>
        <p:sp>
          <p:nvSpPr>
            <p:cNvPr id="665" name="Google Shape;665;p5"/>
            <p:cNvSpPr txBox="1"/>
            <p:nvPr/>
          </p:nvSpPr>
          <p:spPr>
            <a:xfrm>
              <a:off x="4626038" y="7521270"/>
              <a:ext cx="602729"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100,00</a:t>
              </a:r>
              <a:endParaRPr/>
            </a:p>
          </p:txBody>
        </p:sp>
        <p:sp>
          <p:nvSpPr>
            <p:cNvPr id="666" name="Google Shape;666;p5"/>
            <p:cNvSpPr txBox="1"/>
            <p:nvPr/>
          </p:nvSpPr>
          <p:spPr>
            <a:xfrm>
              <a:off x="4731836" y="8272476"/>
              <a:ext cx="496931"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10,00</a:t>
              </a:r>
              <a:endParaRPr/>
            </a:p>
          </p:txBody>
        </p:sp>
        <p:sp>
          <p:nvSpPr>
            <p:cNvPr id="667" name="Google Shape;667;p5"/>
            <p:cNvSpPr txBox="1"/>
            <p:nvPr/>
          </p:nvSpPr>
          <p:spPr>
            <a:xfrm>
              <a:off x="4911372" y="9023685"/>
              <a:ext cx="317395"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100</a:t>
              </a:r>
              <a:endParaRPr/>
            </a:p>
          </p:txBody>
        </p:sp>
        <p:sp>
          <p:nvSpPr>
            <p:cNvPr id="668" name="Google Shape;668;p5"/>
            <p:cNvSpPr txBox="1"/>
            <p:nvPr/>
          </p:nvSpPr>
          <p:spPr>
            <a:xfrm rot="-5400000">
              <a:off x="2321926" y="6173031"/>
              <a:ext cx="2752678" cy="229294"/>
            </a:xfrm>
            <a:prstGeom prst="rect">
              <a:avLst/>
            </a:prstGeom>
            <a:noFill/>
            <a:ln>
              <a:noFill/>
            </a:ln>
          </p:spPr>
          <p:txBody>
            <a:bodyPr spcFirstLastPara="1" wrap="square" lIns="0" tIns="0" rIns="0" bIns="0" anchor="t" anchorCtr="0">
              <a:spAutoFit/>
            </a:bodyPr>
            <a:lstStyle/>
            <a:p>
              <a:pPr marL="0" marR="0" lvl="0" indent="0" algn="r" rtl="0">
                <a:lnSpc>
                  <a:spcPct val="122784"/>
                </a:lnSpc>
                <a:spcBef>
                  <a:spcPts val="0"/>
                </a:spcBef>
                <a:spcAft>
                  <a:spcPts val="0"/>
                </a:spcAft>
                <a:buNone/>
              </a:pPr>
              <a:r>
                <a:rPr lang="en-US" sz="1580">
                  <a:solidFill>
                    <a:schemeClr val="dk2"/>
                  </a:solidFill>
                  <a:latin typeface="Trebuchet MS"/>
                  <a:ea typeface="Trebuchet MS"/>
                  <a:cs typeface="Trebuchet MS"/>
                  <a:sym typeface="Trebuchet MS"/>
                </a:rPr>
                <a:t>Training Compute (PetaFLOPS)</a:t>
              </a:r>
              <a:endParaRPr/>
            </a:p>
          </p:txBody>
        </p:sp>
        <p:sp>
          <p:nvSpPr>
            <p:cNvPr id="669" name="Google Shape;669;p5"/>
            <p:cNvSpPr txBox="1"/>
            <p:nvPr/>
          </p:nvSpPr>
          <p:spPr>
            <a:xfrm>
              <a:off x="5716773" y="8283832"/>
              <a:ext cx="628377"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AlexNet</a:t>
              </a:r>
              <a:endParaRPr/>
            </a:p>
          </p:txBody>
        </p:sp>
        <p:sp>
          <p:nvSpPr>
            <p:cNvPr id="670" name="Google Shape;670;p5"/>
            <p:cNvSpPr txBox="1"/>
            <p:nvPr/>
          </p:nvSpPr>
          <p:spPr>
            <a:xfrm>
              <a:off x="7279041" y="7674217"/>
              <a:ext cx="532967"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Resnet</a:t>
              </a:r>
              <a:endParaRPr/>
            </a:p>
          </p:txBody>
        </p:sp>
        <p:sp>
          <p:nvSpPr>
            <p:cNvPr id="671" name="Google Shape;671;p5"/>
            <p:cNvSpPr txBox="1"/>
            <p:nvPr/>
          </p:nvSpPr>
          <p:spPr>
            <a:xfrm>
              <a:off x="7051631" y="7327784"/>
              <a:ext cx="604333"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VGG-19</a:t>
              </a:r>
              <a:endParaRPr/>
            </a:p>
          </p:txBody>
        </p:sp>
        <p:sp>
          <p:nvSpPr>
            <p:cNvPr id="672" name="Google Shape;672;p5"/>
            <p:cNvSpPr txBox="1"/>
            <p:nvPr/>
          </p:nvSpPr>
          <p:spPr>
            <a:xfrm>
              <a:off x="7908330" y="7237292"/>
              <a:ext cx="662041"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Seq2Seq</a:t>
              </a:r>
              <a:endParaRPr/>
            </a:p>
          </p:txBody>
        </p:sp>
        <p:sp>
          <p:nvSpPr>
            <p:cNvPr id="673" name="Google Shape;673;p5"/>
            <p:cNvSpPr txBox="1"/>
            <p:nvPr/>
          </p:nvSpPr>
          <p:spPr>
            <a:xfrm>
              <a:off x="7788082" y="6661015"/>
              <a:ext cx="948978"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InceptionV3</a:t>
              </a:r>
              <a:endParaRPr/>
            </a:p>
          </p:txBody>
        </p:sp>
        <p:sp>
          <p:nvSpPr>
            <p:cNvPr id="674" name="Google Shape;674;p5"/>
            <p:cNvSpPr txBox="1"/>
            <p:nvPr/>
          </p:nvSpPr>
          <p:spPr>
            <a:xfrm>
              <a:off x="9841557" y="6275248"/>
              <a:ext cx="700513"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Xception</a:t>
              </a:r>
              <a:endParaRPr sz="1400">
                <a:solidFill>
                  <a:schemeClr val="dk2"/>
                </a:solidFill>
                <a:latin typeface="Trebuchet MS"/>
                <a:ea typeface="Trebuchet MS"/>
                <a:cs typeface="Trebuchet MS"/>
                <a:sym typeface="Trebuchet MS"/>
              </a:endParaRPr>
            </a:p>
          </p:txBody>
        </p:sp>
        <p:sp>
          <p:nvSpPr>
            <p:cNvPr id="675" name="Google Shape;675;p5"/>
            <p:cNvSpPr txBox="1"/>
            <p:nvPr/>
          </p:nvSpPr>
          <p:spPr>
            <a:xfrm>
              <a:off x="9932691" y="7461127"/>
              <a:ext cx="718915"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ResNetXt</a:t>
              </a:r>
              <a:endParaRPr sz="1400">
                <a:solidFill>
                  <a:schemeClr val="dk2"/>
                </a:solidFill>
                <a:latin typeface="Trebuchet MS"/>
                <a:ea typeface="Trebuchet MS"/>
                <a:cs typeface="Trebuchet MS"/>
                <a:sym typeface="Trebuchet MS"/>
              </a:endParaRPr>
            </a:p>
          </p:txBody>
        </p:sp>
        <p:sp>
          <p:nvSpPr>
            <p:cNvPr id="676" name="Google Shape;676;p5"/>
            <p:cNvSpPr txBox="1"/>
            <p:nvPr/>
          </p:nvSpPr>
          <p:spPr>
            <a:xfrm>
              <a:off x="9838262" y="8165978"/>
              <a:ext cx="1041952"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DenseNet201</a:t>
              </a:r>
              <a:endParaRPr/>
            </a:p>
          </p:txBody>
        </p:sp>
        <p:sp>
          <p:nvSpPr>
            <p:cNvPr id="677" name="Google Shape;677;p5"/>
            <p:cNvSpPr txBox="1"/>
            <p:nvPr/>
          </p:nvSpPr>
          <p:spPr>
            <a:xfrm>
              <a:off x="11027064" y="7861163"/>
              <a:ext cx="410369"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ELMo</a:t>
              </a:r>
              <a:endParaRPr sz="1400">
                <a:solidFill>
                  <a:schemeClr val="dk2"/>
                </a:solidFill>
                <a:latin typeface="Trebuchet MS"/>
                <a:ea typeface="Trebuchet MS"/>
                <a:cs typeface="Trebuchet MS"/>
                <a:sym typeface="Trebuchet MS"/>
              </a:endParaRPr>
            </a:p>
          </p:txBody>
        </p:sp>
        <p:sp>
          <p:nvSpPr>
            <p:cNvPr id="678" name="Google Shape;678;p5"/>
            <p:cNvSpPr txBox="1"/>
            <p:nvPr/>
          </p:nvSpPr>
          <p:spPr>
            <a:xfrm>
              <a:off x="10872936" y="7389676"/>
              <a:ext cx="969304"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Transformer</a:t>
              </a:r>
              <a:endParaRPr/>
            </a:p>
          </p:txBody>
        </p:sp>
        <p:sp>
          <p:nvSpPr>
            <p:cNvPr id="679" name="Google Shape;679;p5"/>
            <p:cNvSpPr txBox="1"/>
            <p:nvPr/>
          </p:nvSpPr>
          <p:spPr>
            <a:xfrm>
              <a:off x="11366044" y="7046772"/>
              <a:ext cx="485710"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GPT-1</a:t>
              </a:r>
              <a:endParaRPr/>
            </a:p>
          </p:txBody>
        </p:sp>
        <p:sp>
          <p:nvSpPr>
            <p:cNvPr id="680" name="Google Shape;680;p5"/>
            <p:cNvSpPr txBox="1"/>
            <p:nvPr/>
          </p:nvSpPr>
          <p:spPr>
            <a:xfrm>
              <a:off x="11629820" y="6584794"/>
              <a:ext cx="893451"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BERT Large</a:t>
              </a:r>
              <a:endParaRPr/>
            </a:p>
          </p:txBody>
        </p:sp>
        <p:sp>
          <p:nvSpPr>
            <p:cNvPr id="681" name="Google Shape;681;p5"/>
            <p:cNvSpPr txBox="1"/>
            <p:nvPr/>
          </p:nvSpPr>
          <p:spPr>
            <a:xfrm>
              <a:off x="12518824" y="6157893"/>
              <a:ext cx="1219052"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MoCo ResNet50</a:t>
              </a:r>
              <a:endParaRPr/>
            </a:p>
          </p:txBody>
        </p:sp>
        <p:sp>
          <p:nvSpPr>
            <p:cNvPr id="682" name="Google Shape;682;p5"/>
            <p:cNvSpPr txBox="1"/>
            <p:nvPr/>
          </p:nvSpPr>
          <p:spPr>
            <a:xfrm>
              <a:off x="13023409" y="5862643"/>
              <a:ext cx="1009187"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Wav2Vec 2.0</a:t>
              </a:r>
              <a:endParaRPr/>
            </a:p>
          </p:txBody>
        </p:sp>
        <p:sp>
          <p:nvSpPr>
            <p:cNvPr id="683" name="Google Shape;683;p5"/>
            <p:cNvSpPr txBox="1"/>
            <p:nvPr/>
          </p:nvSpPr>
          <p:spPr>
            <a:xfrm>
              <a:off x="11235605" y="5657845"/>
              <a:ext cx="472886"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XLNet</a:t>
              </a:r>
              <a:endParaRPr sz="1400">
                <a:solidFill>
                  <a:schemeClr val="dk2"/>
                </a:solidFill>
                <a:latin typeface="Trebuchet MS"/>
                <a:ea typeface="Trebuchet MS"/>
                <a:cs typeface="Trebuchet MS"/>
                <a:sym typeface="Trebuchet MS"/>
              </a:endParaRPr>
            </a:p>
          </p:txBody>
        </p:sp>
        <p:sp>
          <p:nvSpPr>
            <p:cNvPr id="684" name="Google Shape;684;p5"/>
            <p:cNvSpPr txBox="1"/>
            <p:nvPr/>
          </p:nvSpPr>
          <p:spPr>
            <a:xfrm>
              <a:off x="11355227" y="5238745"/>
              <a:ext cx="743793"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Megatron</a:t>
              </a:r>
              <a:endParaRPr/>
            </a:p>
          </p:txBody>
        </p:sp>
        <p:sp>
          <p:nvSpPr>
            <p:cNvPr id="685" name="Google Shape;685;p5"/>
            <p:cNvSpPr txBox="1"/>
            <p:nvPr/>
          </p:nvSpPr>
          <p:spPr>
            <a:xfrm>
              <a:off x="11186786" y="4862733"/>
              <a:ext cx="1285545"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Microsoft T-NLG</a:t>
              </a:r>
              <a:endParaRPr/>
            </a:p>
          </p:txBody>
        </p:sp>
        <p:sp>
          <p:nvSpPr>
            <p:cNvPr id="686" name="Google Shape;686;p5"/>
            <p:cNvSpPr txBox="1"/>
            <p:nvPr/>
          </p:nvSpPr>
          <p:spPr>
            <a:xfrm>
              <a:off x="12277145" y="4043570"/>
              <a:ext cx="485710"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GPT-3</a:t>
              </a:r>
              <a:endParaRPr/>
            </a:p>
          </p:txBody>
        </p:sp>
        <p:sp>
          <p:nvSpPr>
            <p:cNvPr id="687" name="Google Shape;687;p5"/>
            <p:cNvSpPr txBox="1"/>
            <p:nvPr/>
          </p:nvSpPr>
          <p:spPr>
            <a:xfrm>
              <a:off x="12250105" y="3450296"/>
              <a:ext cx="2118400" cy="223972"/>
            </a:xfrm>
            <a:prstGeom prst="rect">
              <a:avLst/>
            </a:prstGeom>
            <a:noFill/>
            <a:ln>
              <a:noFill/>
            </a:ln>
          </p:spPr>
          <p:txBody>
            <a:bodyPr spcFirstLastPara="1" wrap="square" lIns="0" tIns="0" rIns="0" bIns="0" anchor="t" anchorCtr="0">
              <a:spAutoFit/>
            </a:bodyPr>
            <a:lstStyle/>
            <a:p>
              <a:pPr marL="0" marR="0" lvl="0" indent="0" algn="r" rtl="0">
                <a:lnSpc>
                  <a:spcPct val="138571"/>
                </a:lnSpc>
                <a:spcBef>
                  <a:spcPts val="0"/>
                </a:spcBef>
                <a:spcAft>
                  <a:spcPts val="0"/>
                </a:spcAft>
                <a:buNone/>
              </a:pPr>
              <a:r>
                <a:rPr lang="en-US" sz="1400">
                  <a:solidFill>
                    <a:schemeClr val="dk2"/>
                  </a:solidFill>
                  <a:latin typeface="Trebuchet MS"/>
                  <a:ea typeface="Trebuchet MS"/>
                  <a:cs typeface="Trebuchet MS"/>
                  <a:sym typeface="Trebuchet MS"/>
                </a:rPr>
                <a:t>Megatron-Turing NLG 530B</a:t>
              </a:r>
              <a:endParaRPr/>
            </a:p>
          </p:txBody>
        </p:sp>
        <p:cxnSp>
          <p:nvCxnSpPr>
            <p:cNvPr id="688" name="Google Shape;688;p5"/>
            <p:cNvCxnSpPr/>
            <p:nvPr/>
          </p:nvCxnSpPr>
          <p:spPr>
            <a:xfrm>
              <a:off x="5351503" y="9147972"/>
              <a:ext cx="9266400" cy="0"/>
            </a:xfrm>
            <a:prstGeom prst="straightConnector1">
              <a:avLst/>
            </a:prstGeom>
            <a:noFill/>
            <a:ln w="25400" cap="flat" cmpd="sng">
              <a:solidFill>
                <a:schemeClr val="dk2"/>
              </a:solidFill>
              <a:prstDash val="solid"/>
              <a:round/>
              <a:headEnd type="none" w="sm" len="sm"/>
              <a:tailEnd type="none" w="sm" len="sm"/>
            </a:ln>
          </p:spPr>
        </p:cxnSp>
        <p:sp>
          <p:nvSpPr>
            <p:cNvPr id="689" name="Google Shape;689;p5"/>
            <p:cNvSpPr txBox="1"/>
            <p:nvPr/>
          </p:nvSpPr>
          <p:spPr>
            <a:xfrm>
              <a:off x="5016905" y="9267936"/>
              <a:ext cx="9672520" cy="243656"/>
            </a:xfrm>
            <a:prstGeom prst="rect">
              <a:avLst/>
            </a:prstGeom>
            <a:noFill/>
            <a:ln>
              <a:noFill/>
            </a:ln>
          </p:spPr>
          <p:txBody>
            <a:bodyPr spcFirstLastPara="1" wrap="square" lIns="0" tIns="0" rIns="0" bIns="0" anchor="t" anchorCtr="0">
              <a:spAutoFit/>
            </a:bodyPr>
            <a:lstStyle/>
            <a:p>
              <a:pPr marL="0" marR="0" lvl="0" indent="0" algn="r" rtl="0">
                <a:lnSpc>
                  <a:spcPct val="119753"/>
                </a:lnSpc>
                <a:spcBef>
                  <a:spcPts val="0"/>
                </a:spcBef>
                <a:spcAft>
                  <a:spcPts val="0"/>
                </a:spcAft>
                <a:buNone/>
              </a:pPr>
              <a:r>
                <a:rPr lang="en-US" sz="1620">
                  <a:solidFill>
                    <a:schemeClr val="dk2"/>
                  </a:solidFill>
                  <a:latin typeface="Trebuchet MS"/>
                  <a:ea typeface="Trebuchet MS"/>
                  <a:cs typeface="Trebuchet MS"/>
                  <a:sym typeface="Trebuchet MS"/>
                </a:rPr>
                <a:t> 2012        2013       2014        2015        2016       2017        2018       2019        2020        2021        2022</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6"/>
        <p:cNvGrpSpPr/>
        <p:nvPr/>
      </p:nvGrpSpPr>
      <p:grpSpPr>
        <a:xfrm>
          <a:off x="0" y="0"/>
          <a:ext cx="0" cy="0"/>
          <a:chOff x="0" y="0"/>
          <a:chExt cx="0" cy="0"/>
        </a:xfrm>
      </p:grpSpPr>
      <p:sp>
        <p:nvSpPr>
          <p:cNvPr id="1147" name="Google Shape;1147;p50"/>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여러 도메인에 적용 가능</a:t>
            </a:r>
            <a:endParaRPr sz="4800"/>
          </a:p>
        </p:txBody>
      </p:sp>
      <p:sp>
        <p:nvSpPr>
          <p:cNvPr id="1148" name="Google Shape;1148;p50"/>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스케일링 법칙의 일관성</a:t>
            </a:r>
            <a:endParaRPr sz="3000">
              <a:solidFill>
                <a:schemeClr val="lt2"/>
              </a:solidFill>
            </a:endParaRPr>
          </a:p>
        </p:txBody>
      </p:sp>
      <p:pic>
        <p:nvPicPr>
          <p:cNvPr id="1149" name="Google Shape;1149;p50"/>
          <p:cNvPicPr preferRelativeResize="0"/>
          <p:nvPr/>
        </p:nvPicPr>
        <p:blipFill rotWithShape="1">
          <a:blip r:embed="rId3">
            <a:alphaModFix/>
          </a:blip>
          <a:srcRect/>
          <a:stretch/>
        </p:blipFill>
        <p:spPr>
          <a:xfrm>
            <a:off x="2206828" y="2071810"/>
            <a:ext cx="14641752" cy="7308163"/>
          </a:xfrm>
          <a:prstGeom prst="rect">
            <a:avLst/>
          </a:prstGeom>
          <a:noFill/>
          <a:ln>
            <a:noFill/>
          </a:ln>
        </p:spPr>
      </p:pic>
      <p:sp>
        <p:nvSpPr>
          <p:cNvPr id="1150" name="Google Shape;1150;p50"/>
          <p:cNvSpPr txBox="1"/>
          <p:nvPr/>
        </p:nvSpPr>
        <p:spPr>
          <a:xfrm>
            <a:off x="98322" y="9812354"/>
            <a:ext cx="130440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chemeClr val="lt2"/>
                </a:solidFill>
                <a:latin typeface="Arial"/>
                <a:ea typeface="Arial"/>
                <a:cs typeface="Arial"/>
                <a:sym typeface="Arial"/>
              </a:rPr>
              <a:t>Henighan, Tom, et al. "</a:t>
            </a:r>
            <a:r>
              <a:rPr lang="en-US" sz="1800" b="1" i="0">
                <a:solidFill>
                  <a:schemeClr val="lt2"/>
                </a:solidFill>
                <a:latin typeface="Arial"/>
                <a:ea typeface="Arial"/>
                <a:cs typeface="Arial"/>
                <a:sym typeface="Arial"/>
              </a:rPr>
              <a:t>Scaling laws for autoregressive generative modeling</a:t>
            </a:r>
            <a:r>
              <a:rPr lang="en-US" sz="1800" b="0" i="0">
                <a:solidFill>
                  <a:schemeClr val="lt2"/>
                </a:solidFill>
                <a:latin typeface="Arial"/>
                <a:ea typeface="Arial"/>
                <a:cs typeface="Arial"/>
                <a:sym typeface="Arial"/>
              </a:rPr>
              <a:t>." </a:t>
            </a:r>
            <a:r>
              <a:rPr lang="en-US" sz="1800" b="0" i="1">
                <a:solidFill>
                  <a:schemeClr val="lt2"/>
                </a:solidFill>
                <a:latin typeface="Arial"/>
                <a:ea typeface="Arial"/>
                <a:cs typeface="Arial"/>
                <a:sym typeface="Arial"/>
              </a:rPr>
              <a:t>arXiv preprint arXiv:2010.14701</a:t>
            </a:r>
            <a:r>
              <a:rPr lang="en-US" sz="1800" b="0" i="0">
                <a:solidFill>
                  <a:schemeClr val="lt2"/>
                </a:solidFill>
                <a:latin typeface="Arial"/>
                <a:ea typeface="Arial"/>
                <a:cs typeface="Arial"/>
                <a:sym typeface="Arial"/>
              </a:rPr>
              <a:t> (2020).</a:t>
            </a:r>
            <a:endParaRPr sz="1800">
              <a:solidFill>
                <a:schemeClr val="lt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51"/>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rebuchet MS"/>
              <a:buNone/>
            </a:pPr>
            <a:r>
              <a:rPr lang="en-US" sz="6000" b="0"/>
              <a:t>과제</a:t>
            </a:r>
            <a:endParaRPr sz="6000" b="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1"/>
        <p:cNvGrpSpPr/>
        <p:nvPr/>
      </p:nvGrpSpPr>
      <p:grpSpPr>
        <a:xfrm>
          <a:off x="0" y="0"/>
          <a:ext cx="0" cy="0"/>
          <a:chOff x="0" y="0"/>
          <a:chExt cx="0" cy="0"/>
        </a:xfrm>
      </p:grpSpPr>
      <p:grpSp>
        <p:nvGrpSpPr>
          <p:cNvPr id="1162" name="Google Shape;1162;p52"/>
          <p:cNvGrpSpPr/>
          <p:nvPr/>
        </p:nvGrpSpPr>
        <p:grpSpPr>
          <a:xfrm>
            <a:off x="3758311" y="3261348"/>
            <a:ext cx="10771378" cy="5076110"/>
            <a:chOff x="2816970" y="3505964"/>
            <a:chExt cx="10771378" cy="5076110"/>
          </a:xfrm>
        </p:grpSpPr>
        <p:sp>
          <p:nvSpPr>
            <p:cNvPr id="1163" name="Google Shape;1163;p52"/>
            <p:cNvSpPr/>
            <p:nvPr/>
          </p:nvSpPr>
          <p:spPr>
            <a:xfrm>
              <a:off x="2816970" y="5409862"/>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알고리즘</a:t>
              </a:r>
              <a:endParaRPr sz="1800">
                <a:solidFill>
                  <a:schemeClr val="lt1"/>
                </a:solidFill>
                <a:latin typeface="Arial"/>
                <a:ea typeface="Arial"/>
                <a:cs typeface="Arial"/>
                <a:sym typeface="Arial"/>
              </a:endParaRPr>
            </a:p>
          </p:txBody>
        </p:sp>
        <p:sp>
          <p:nvSpPr>
            <p:cNvPr id="1164" name="Google Shape;1164;p52"/>
            <p:cNvSpPr/>
            <p:nvPr/>
          </p:nvSpPr>
          <p:spPr>
            <a:xfrm>
              <a:off x="8508204" y="3505964"/>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도구 </a:t>
              </a:r>
              <a:endParaRPr/>
            </a:p>
            <a:p>
              <a:pPr marL="0" marR="0" lvl="0" indent="0" algn="ctr" rtl="0">
                <a:spcBef>
                  <a:spcPts val="0"/>
                </a:spcBef>
                <a:spcAft>
                  <a:spcPts val="0"/>
                </a:spcAft>
                <a:buNone/>
              </a:pPr>
              <a:r>
                <a:rPr lang="en-US" sz="1800">
                  <a:solidFill>
                    <a:schemeClr val="lt1"/>
                  </a:solidFill>
                  <a:latin typeface="Arial"/>
                  <a:ea typeface="Arial"/>
                  <a:cs typeface="Arial"/>
                  <a:sym typeface="Arial"/>
                </a:rPr>
                <a:t>(GPU 활용율, 메모리 설치 공간)</a:t>
              </a:r>
              <a:endParaRPr sz="1800">
                <a:solidFill>
                  <a:schemeClr val="lt1"/>
                </a:solidFill>
                <a:latin typeface="Arial"/>
                <a:ea typeface="Arial"/>
                <a:cs typeface="Arial"/>
                <a:sym typeface="Arial"/>
              </a:endParaRPr>
            </a:p>
          </p:txBody>
        </p:sp>
        <p:sp>
          <p:nvSpPr>
            <p:cNvPr id="1165" name="Google Shape;1165;p52"/>
            <p:cNvSpPr/>
            <p:nvPr/>
          </p:nvSpPr>
          <p:spPr>
            <a:xfrm>
              <a:off x="10201585" y="5409861"/>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추론</a:t>
              </a:r>
              <a:endParaRPr sz="1800">
                <a:solidFill>
                  <a:schemeClr val="lt1"/>
                </a:solidFill>
                <a:latin typeface="Arial"/>
                <a:ea typeface="Arial"/>
                <a:cs typeface="Arial"/>
                <a:sym typeface="Arial"/>
              </a:endParaRPr>
            </a:p>
          </p:txBody>
        </p:sp>
        <p:sp>
          <p:nvSpPr>
            <p:cNvPr id="1166" name="Google Shape;1166;p52"/>
            <p:cNvSpPr/>
            <p:nvPr/>
          </p:nvSpPr>
          <p:spPr>
            <a:xfrm>
              <a:off x="6509277" y="6823165"/>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시스템 </a:t>
              </a:r>
              <a:endParaRPr/>
            </a:p>
            <a:p>
              <a:pPr marL="0" marR="0" lvl="0" indent="0" algn="ctr" rtl="0">
                <a:spcBef>
                  <a:spcPts val="0"/>
                </a:spcBef>
                <a:spcAft>
                  <a:spcPts val="0"/>
                </a:spcAft>
                <a:buNone/>
              </a:pPr>
              <a:r>
                <a:rPr lang="en-US" sz="1800">
                  <a:solidFill>
                    <a:schemeClr val="lt1"/>
                  </a:solidFill>
                  <a:latin typeface="Arial"/>
                  <a:ea typeface="Arial"/>
                  <a:cs typeface="Arial"/>
                  <a:sym typeface="Arial"/>
                </a:rPr>
                <a:t>(연산, 통신, 스토리지, 운영)</a:t>
              </a:r>
              <a:endParaRPr sz="1800">
                <a:solidFill>
                  <a:schemeClr val="lt1"/>
                </a:solidFill>
                <a:latin typeface="Arial"/>
                <a:ea typeface="Arial"/>
                <a:cs typeface="Arial"/>
                <a:sym typeface="Arial"/>
              </a:endParaRPr>
            </a:p>
          </p:txBody>
        </p:sp>
        <p:sp>
          <p:nvSpPr>
            <p:cNvPr id="1167" name="Google Shape;1167;p52"/>
            <p:cNvSpPr/>
            <p:nvPr/>
          </p:nvSpPr>
          <p:spPr>
            <a:xfrm>
              <a:off x="4514727" y="3505964"/>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데이터</a:t>
              </a:r>
              <a:endParaRPr sz="1800">
                <a:solidFill>
                  <a:schemeClr val="lt1"/>
                </a:solidFill>
                <a:latin typeface="Arial"/>
                <a:ea typeface="Arial"/>
                <a:cs typeface="Arial"/>
                <a:sym typeface="Arial"/>
              </a:endParaRPr>
            </a:p>
          </p:txBody>
        </p:sp>
      </p:grpSp>
      <p:sp>
        <p:nvSpPr>
          <p:cNvPr id="1168" name="Google Shape;1168;p52"/>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주요 과제</a:t>
            </a:r>
            <a:endParaRPr sz="4800"/>
          </a:p>
        </p:txBody>
      </p:sp>
      <p:sp>
        <p:nvSpPr>
          <p:cNvPr id="1169" name="Google Shape;1169;p52"/>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거대 모델의 경우 실행 시간이 많이 소요됨 – 병목 현상의 심각한 영향</a:t>
            </a:r>
            <a:endParaRPr sz="3000">
              <a:solidFill>
                <a:schemeClr val="lt2"/>
              </a:solidFill>
            </a:endParaRPr>
          </a:p>
        </p:txBody>
      </p:sp>
      <p:sp>
        <p:nvSpPr>
          <p:cNvPr id="1170" name="Google Shape;1170;p52"/>
          <p:cNvSpPr/>
          <p:nvPr/>
        </p:nvSpPr>
        <p:spPr>
          <a:xfrm>
            <a:off x="6834476" y="4572296"/>
            <a:ext cx="4493600" cy="2351858"/>
          </a:xfrm>
          <a:prstGeom prst="ellipse">
            <a:avLst/>
          </a:prstGeom>
          <a:solidFill>
            <a:srgbClr val="76B900">
              <a:alpha val="60000"/>
            </a:srgbClr>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 시간 !</a:t>
            </a:r>
            <a:endParaRPr sz="4000">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53"/>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6000" b="0"/>
              <a:t>알고리즘</a:t>
            </a:r>
            <a:endParaRPr sz="6000" b="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1"/>
        <p:cNvGrpSpPr/>
        <p:nvPr/>
      </p:nvGrpSpPr>
      <p:grpSpPr>
        <a:xfrm>
          <a:off x="0" y="0"/>
          <a:ext cx="0" cy="0"/>
          <a:chOff x="0" y="0"/>
          <a:chExt cx="0" cy="0"/>
        </a:xfrm>
      </p:grpSpPr>
      <p:sp>
        <p:nvSpPr>
          <p:cNvPr id="1182" name="Google Shape;1182;p54"/>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트랜스포머</a:t>
            </a:r>
            <a:endParaRPr sz="4800"/>
          </a:p>
        </p:txBody>
      </p:sp>
      <p:sp>
        <p:nvSpPr>
          <p:cNvPr id="1183" name="Google Shape;1183;p54"/>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대부분의 대형 기반 모델의 기초</a:t>
            </a:r>
            <a:endParaRPr sz="3000">
              <a:solidFill>
                <a:schemeClr val="lt2"/>
              </a:solidFill>
            </a:endParaRPr>
          </a:p>
        </p:txBody>
      </p:sp>
      <p:pic>
        <p:nvPicPr>
          <p:cNvPr id="1184" name="Google Shape;1184;p54"/>
          <p:cNvPicPr preferRelativeResize="0"/>
          <p:nvPr/>
        </p:nvPicPr>
        <p:blipFill rotWithShape="1">
          <a:blip r:embed="rId3">
            <a:alphaModFix/>
          </a:blip>
          <a:srcRect/>
          <a:stretch/>
        </p:blipFill>
        <p:spPr>
          <a:xfrm>
            <a:off x="10272515" y="2448912"/>
            <a:ext cx="8015485" cy="7304125"/>
          </a:xfrm>
          <a:prstGeom prst="rect">
            <a:avLst/>
          </a:prstGeom>
          <a:noFill/>
          <a:ln>
            <a:noFill/>
          </a:ln>
        </p:spPr>
      </p:pic>
      <p:sp>
        <p:nvSpPr>
          <p:cNvPr id="1185" name="Google Shape;1185;p54"/>
          <p:cNvSpPr txBox="1"/>
          <p:nvPr/>
        </p:nvSpPr>
        <p:spPr>
          <a:xfrm>
            <a:off x="1054370" y="3685448"/>
            <a:ext cx="9505475"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accent4"/>
                </a:solidFill>
                <a:latin typeface="Arial"/>
                <a:ea typeface="Arial"/>
                <a:cs typeface="Arial"/>
                <a:sym typeface="Arial"/>
              </a:rPr>
              <a:t>Non vanilla </a:t>
            </a:r>
            <a:r>
              <a:rPr lang="en-US" sz="3200" dirty="0" err="1">
                <a:solidFill>
                  <a:schemeClr val="accent4"/>
                </a:solidFill>
                <a:latin typeface="Arial"/>
                <a:ea typeface="Arial"/>
                <a:cs typeface="Arial"/>
                <a:sym typeface="Arial"/>
              </a:rPr>
              <a:t>구현</a:t>
            </a:r>
            <a:r>
              <a:rPr lang="en-US" sz="3200" dirty="0">
                <a:solidFill>
                  <a:schemeClr val="accent4"/>
                </a:solidFill>
                <a:latin typeface="Arial"/>
                <a:ea typeface="Arial"/>
                <a:cs typeface="Arial"/>
                <a:sym typeface="Arial"/>
              </a:rPr>
              <a:t> (</a:t>
            </a:r>
            <a:r>
              <a:rPr lang="en-US" sz="3200" dirty="0" err="1">
                <a:solidFill>
                  <a:schemeClr val="accent4"/>
                </a:solidFill>
                <a:latin typeface="Arial"/>
                <a:ea typeface="Arial"/>
                <a:cs typeface="Arial"/>
                <a:sym typeface="Arial"/>
              </a:rPr>
              <a:t>일반적으로</a:t>
            </a:r>
            <a:r>
              <a:rPr lang="en-US" sz="3200" dirty="0">
                <a:solidFill>
                  <a:schemeClr val="accent4"/>
                </a:solidFill>
                <a:latin typeface="Arial"/>
                <a:ea typeface="Arial"/>
                <a:cs typeface="Arial"/>
                <a:sym typeface="Arial"/>
              </a:rPr>
              <a:t>)</a:t>
            </a:r>
            <a:endParaRPr sz="3200" dirty="0">
              <a:solidFill>
                <a:schemeClr val="accent4"/>
              </a:solidFill>
              <a:latin typeface="Arial"/>
              <a:ea typeface="Arial"/>
              <a:cs typeface="Arial"/>
              <a:sym typeface="Arial"/>
            </a:endParaRPr>
          </a:p>
          <a:p>
            <a:pPr marL="342900" marR="0" lvl="0" indent="-190500" algn="l" rtl="0">
              <a:spcBef>
                <a:spcPts val="0"/>
              </a:spcBef>
              <a:spcAft>
                <a:spcPts val="0"/>
              </a:spcAft>
              <a:buClr>
                <a:schemeClr val="lt1"/>
              </a:buClr>
              <a:buSzPts val="2400"/>
              <a:buFont typeface="Arial"/>
              <a:buNone/>
            </a:pPr>
            <a:endParaRPr sz="2400" dirty="0">
              <a:solidFill>
                <a:schemeClr val="accent4"/>
              </a:solidFill>
              <a:latin typeface="Arial"/>
              <a:ea typeface="Arial"/>
              <a:cs typeface="Arial"/>
              <a:sym typeface="Arial"/>
            </a:endParaRPr>
          </a:p>
          <a:p>
            <a:pPr marL="342900" marR="0" lvl="0" indent="-342900" algn="l" rtl="0">
              <a:spcBef>
                <a:spcPts val="0"/>
              </a:spcBef>
              <a:spcAft>
                <a:spcPts val="0"/>
              </a:spcAft>
              <a:buClr>
                <a:schemeClr val="accent4"/>
              </a:buClr>
              <a:buSzPts val="2800"/>
              <a:buFont typeface="Arial"/>
              <a:buChar char="•"/>
            </a:pPr>
            <a:r>
              <a:rPr lang="en-US" sz="2800" dirty="0" err="1">
                <a:solidFill>
                  <a:schemeClr val="accent4"/>
                </a:solidFill>
                <a:latin typeface="Arial"/>
                <a:ea typeface="Arial"/>
                <a:cs typeface="Arial"/>
                <a:sym typeface="Arial"/>
              </a:rPr>
              <a:t>GeLU를</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ReLU대신</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활용</a:t>
            </a:r>
            <a:endParaRPr sz="2800" dirty="0">
              <a:solidFill>
                <a:schemeClr val="accent4"/>
              </a:solidFill>
              <a:latin typeface="Arial"/>
              <a:ea typeface="Arial"/>
              <a:cs typeface="Arial"/>
              <a:sym typeface="Arial"/>
            </a:endParaRPr>
          </a:p>
          <a:p>
            <a:pPr marL="342900" marR="0" lvl="0" indent="-165100" algn="l" rtl="0">
              <a:spcBef>
                <a:spcPts val="0"/>
              </a:spcBef>
              <a:spcAft>
                <a:spcPts val="0"/>
              </a:spcAft>
              <a:buClr>
                <a:schemeClr val="lt1"/>
              </a:buClr>
              <a:buSzPts val="2800"/>
              <a:buFont typeface="Arial"/>
              <a:buNone/>
            </a:pPr>
            <a:endParaRPr sz="2800" dirty="0">
              <a:solidFill>
                <a:schemeClr val="accent4"/>
              </a:solidFill>
              <a:latin typeface="Arial"/>
              <a:ea typeface="Arial"/>
              <a:cs typeface="Arial"/>
              <a:sym typeface="Arial"/>
            </a:endParaRPr>
          </a:p>
          <a:p>
            <a:pPr marL="342900" marR="0" lvl="0" indent="-342900" algn="l" rtl="0">
              <a:spcBef>
                <a:spcPts val="0"/>
              </a:spcBef>
              <a:spcAft>
                <a:spcPts val="0"/>
              </a:spcAft>
              <a:buClr>
                <a:schemeClr val="accent4"/>
              </a:buClr>
              <a:buSzPts val="2800"/>
              <a:buFont typeface="Arial"/>
              <a:buChar char="•"/>
            </a:pPr>
            <a:r>
              <a:rPr lang="en-US" sz="2800" dirty="0" err="1">
                <a:solidFill>
                  <a:schemeClr val="accent4"/>
                </a:solidFill>
                <a:latin typeface="Arial"/>
                <a:ea typeface="Arial"/>
                <a:cs typeface="Arial"/>
                <a:sym typeface="Arial"/>
              </a:rPr>
              <a:t>출력이</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아닌</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멀티</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헤드</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어텐션</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입력에</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적용되는</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비선형성</a:t>
            </a:r>
            <a:r>
              <a:rPr lang="en-US" sz="2800" dirty="0">
                <a:solidFill>
                  <a:schemeClr val="accent4"/>
                </a:solidFill>
                <a:latin typeface="Arial"/>
                <a:ea typeface="Arial"/>
                <a:cs typeface="Arial"/>
                <a:sym typeface="Arial"/>
              </a:rPr>
              <a:t> 및 </a:t>
            </a:r>
            <a:r>
              <a:rPr lang="en-US" sz="2800" dirty="0" err="1">
                <a:solidFill>
                  <a:schemeClr val="accent4"/>
                </a:solidFill>
                <a:latin typeface="Arial"/>
                <a:ea typeface="Arial"/>
                <a:cs typeface="Arial"/>
                <a:sym typeface="Arial"/>
              </a:rPr>
              <a:t>레이어</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정규화</a:t>
            </a:r>
            <a:endParaRPr sz="2800" dirty="0">
              <a:solidFill>
                <a:schemeClr val="accent4"/>
              </a:solidFill>
              <a:latin typeface="Arial"/>
              <a:ea typeface="Arial"/>
              <a:cs typeface="Arial"/>
              <a:sym typeface="Arial"/>
            </a:endParaRPr>
          </a:p>
          <a:p>
            <a:pPr marL="342900" marR="0" lvl="0" indent="-165100" algn="l" rtl="0">
              <a:spcBef>
                <a:spcPts val="0"/>
              </a:spcBef>
              <a:spcAft>
                <a:spcPts val="0"/>
              </a:spcAft>
              <a:buClr>
                <a:schemeClr val="lt1"/>
              </a:buClr>
              <a:buSzPts val="2800"/>
              <a:buFont typeface="Arial"/>
              <a:buNone/>
            </a:pPr>
            <a:endParaRPr sz="2800" dirty="0">
              <a:solidFill>
                <a:schemeClr val="accent4"/>
              </a:solidFill>
              <a:latin typeface="Arial"/>
              <a:ea typeface="Arial"/>
              <a:cs typeface="Arial"/>
              <a:sym typeface="Arial"/>
            </a:endParaRPr>
          </a:p>
          <a:p>
            <a:pPr marL="285750" marR="0" lvl="0" indent="-285750" algn="l" rtl="0">
              <a:spcBef>
                <a:spcPts val="0"/>
              </a:spcBef>
              <a:spcAft>
                <a:spcPts val="0"/>
              </a:spcAft>
              <a:buClr>
                <a:schemeClr val="accent4"/>
              </a:buClr>
              <a:buSzPts val="2800"/>
              <a:buFont typeface="Arial"/>
              <a:buChar char="•"/>
            </a:pPr>
            <a:r>
              <a:rPr lang="en-US" sz="2800" dirty="0" err="1">
                <a:solidFill>
                  <a:schemeClr val="accent4"/>
                </a:solidFill>
                <a:latin typeface="Arial"/>
                <a:ea typeface="Arial"/>
                <a:cs typeface="Arial"/>
                <a:sym typeface="Arial"/>
              </a:rPr>
              <a:t>일반적으로</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Adam과</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함께</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학습된</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거대</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모델</a:t>
            </a:r>
            <a:endParaRPr sz="2800" dirty="0">
              <a:solidFill>
                <a:schemeClr val="accent4"/>
              </a:solidFill>
              <a:latin typeface="Arial"/>
              <a:ea typeface="Arial"/>
              <a:cs typeface="Arial"/>
              <a:sym typeface="Arial"/>
            </a:endParaRPr>
          </a:p>
          <a:p>
            <a:pPr marL="285750" marR="0" lvl="0" indent="-107950" algn="l" rtl="0">
              <a:spcBef>
                <a:spcPts val="0"/>
              </a:spcBef>
              <a:spcAft>
                <a:spcPts val="0"/>
              </a:spcAft>
              <a:buClr>
                <a:schemeClr val="lt1"/>
              </a:buClr>
              <a:buSzPts val="2800"/>
              <a:buFont typeface="Arial"/>
              <a:buNone/>
            </a:pPr>
            <a:endParaRPr sz="2800" dirty="0">
              <a:solidFill>
                <a:schemeClr val="accent4"/>
              </a:solidFill>
              <a:latin typeface="Arial"/>
              <a:ea typeface="Arial"/>
              <a:cs typeface="Arial"/>
              <a:sym typeface="Arial"/>
            </a:endParaRPr>
          </a:p>
          <a:p>
            <a:pPr marL="285750" marR="0" lvl="0" indent="-285750" algn="l" rtl="0">
              <a:spcBef>
                <a:spcPts val="0"/>
              </a:spcBef>
              <a:spcAft>
                <a:spcPts val="0"/>
              </a:spcAft>
              <a:buClr>
                <a:schemeClr val="accent4"/>
              </a:buClr>
              <a:buSzPts val="2800"/>
              <a:buFont typeface="Arial"/>
              <a:buChar char="•"/>
            </a:pPr>
            <a:r>
              <a:rPr lang="en-US" sz="2800" dirty="0" err="1">
                <a:solidFill>
                  <a:schemeClr val="accent4"/>
                </a:solidFill>
                <a:latin typeface="Arial"/>
                <a:ea typeface="Arial"/>
                <a:cs typeface="Arial"/>
                <a:sym typeface="Arial"/>
              </a:rPr>
              <a:t>학습용</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하이퍼</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파라미터에</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매우</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민감한</a:t>
            </a:r>
            <a:r>
              <a:rPr lang="en-US" sz="2800" dirty="0">
                <a:solidFill>
                  <a:schemeClr val="accent4"/>
                </a:solidFill>
                <a:latin typeface="Arial"/>
                <a:ea typeface="Arial"/>
                <a:cs typeface="Arial"/>
                <a:sym typeface="Arial"/>
              </a:rPr>
              <a:t> </a:t>
            </a:r>
            <a:r>
              <a:rPr lang="en-US" sz="2800" dirty="0" err="1">
                <a:solidFill>
                  <a:schemeClr val="accent4"/>
                </a:solidFill>
                <a:latin typeface="Arial"/>
                <a:ea typeface="Arial"/>
                <a:cs typeface="Arial"/>
                <a:sym typeface="Arial"/>
              </a:rPr>
              <a:t>안정성</a:t>
            </a:r>
            <a:endParaRPr sz="2800" dirty="0">
              <a:solidFill>
                <a:schemeClr val="accent4"/>
              </a:solidFill>
              <a:latin typeface="Arial"/>
              <a:ea typeface="Arial"/>
              <a:cs typeface="Arial"/>
              <a:sym typeface="Arial"/>
            </a:endParaRPr>
          </a:p>
          <a:p>
            <a:pPr marL="285750" marR="0" lvl="0" indent="-107950" algn="l" rtl="0">
              <a:spcBef>
                <a:spcPts val="0"/>
              </a:spcBef>
              <a:spcAft>
                <a:spcPts val="0"/>
              </a:spcAft>
              <a:buClr>
                <a:schemeClr val="lt1"/>
              </a:buClr>
              <a:buSzPts val="2800"/>
              <a:buFont typeface="Arial"/>
              <a:buNone/>
            </a:pPr>
            <a:endParaRPr sz="2800" dirty="0">
              <a:solidFill>
                <a:schemeClr val="accent4"/>
              </a:solidFill>
              <a:latin typeface="Arial"/>
              <a:ea typeface="Arial"/>
              <a:cs typeface="Arial"/>
              <a:sym typeface="Arial"/>
            </a:endParaRPr>
          </a:p>
          <a:p>
            <a:pPr marL="285750" marR="0" lvl="0" indent="-285750" algn="l" rtl="0">
              <a:spcBef>
                <a:spcPts val="0"/>
              </a:spcBef>
              <a:spcAft>
                <a:spcPts val="0"/>
              </a:spcAft>
              <a:buClr>
                <a:schemeClr val="accent4"/>
              </a:buClr>
              <a:buSzPts val="2800"/>
              <a:buFont typeface="Arial"/>
              <a:buChar char="•"/>
            </a:pPr>
            <a:r>
              <a:rPr lang="en-US" sz="2800" dirty="0">
                <a:solidFill>
                  <a:schemeClr val="accent4"/>
                </a:solidFill>
                <a:latin typeface="Arial"/>
                <a:ea typeface="Arial"/>
                <a:cs typeface="Arial"/>
                <a:sym typeface="Arial"/>
              </a:rPr>
              <a:t>BF16 </a:t>
            </a:r>
            <a:r>
              <a:rPr lang="en-US" sz="2800" dirty="0" err="1">
                <a:solidFill>
                  <a:schemeClr val="accent4"/>
                </a:solidFill>
                <a:latin typeface="Arial"/>
                <a:ea typeface="Arial"/>
                <a:cs typeface="Arial"/>
                <a:sym typeface="Arial"/>
              </a:rPr>
              <a:t>학습</a:t>
            </a:r>
            <a:endParaRPr sz="2800" dirty="0">
              <a:solidFill>
                <a:schemeClr val="accent4"/>
              </a:solidFill>
              <a:latin typeface="Arial"/>
              <a:ea typeface="Arial"/>
              <a:cs typeface="Arial"/>
              <a:sym typeface="Arial"/>
            </a:endParaRPr>
          </a:p>
        </p:txBody>
      </p:sp>
      <p:sp>
        <p:nvSpPr>
          <p:cNvPr id="1186" name="Google Shape;1186;p54"/>
          <p:cNvSpPr txBox="1"/>
          <p:nvPr/>
        </p:nvSpPr>
        <p:spPr>
          <a:xfrm>
            <a:off x="0" y="9753037"/>
            <a:ext cx="1546167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a:solidFill>
                  <a:schemeClr val="lt2"/>
                </a:solidFill>
                <a:latin typeface="Arial"/>
                <a:ea typeface="Arial"/>
                <a:cs typeface="Arial"/>
                <a:sym typeface="Arial"/>
              </a:rPr>
              <a:t>Shoeybi, Mohammad, et al. "</a:t>
            </a:r>
            <a:r>
              <a:rPr lang="en-US" sz="1600" b="1" i="0">
                <a:solidFill>
                  <a:schemeClr val="lt2"/>
                </a:solidFill>
                <a:latin typeface="Arial"/>
                <a:ea typeface="Arial"/>
                <a:cs typeface="Arial"/>
                <a:sym typeface="Arial"/>
              </a:rPr>
              <a:t>Megatron-lm: Training multi-billion parameter language models using model parallelism</a:t>
            </a:r>
            <a:r>
              <a:rPr lang="en-US" sz="1600" b="0" i="0">
                <a:solidFill>
                  <a:schemeClr val="lt2"/>
                </a:solidFill>
                <a:latin typeface="Arial"/>
                <a:ea typeface="Arial"/>
                <a:cs typeface="Arial"/>
                <a:sym typeface="Arial"/>
              </a:rPr>
              <a:t>." </a:t>
            </a:r>
            <a:r>
              <a:rPr lang="en-US" sz="1600" b="0" i="1">
                <a:solidFill>
                  <a:schemeClr val="lt2"/>
                </a:solidFill>
                <a:latin typeface="Arial"/>
                <a:ea typeface="Arial"/>
                <a:cs typeface="Arial"/>
                <a:sym typeface="Arial"/>
              </a:rPr>
              <a:t>arXiv preprint arXiv:1909.08053</a:t>
            </a:r>
            <a:r>
              <a:rPr lang="en-US" sz="1600" b="0" i="0">
                <a:solidFill>
                  <a:schemeClr val="lt2"/>
                </a:solidFill>
                <a:latin typeface="Arial"/>
                <a:ea typeface="Arial"/>
                <a:cs typeface="Arial"/>
                <a:sym typeface="Arial"/>
              </a:rPr>
              <a:t> (2019).</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55"/>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트랜스포머</a:t>
            </a:r>
            <a:endParaRPr sz="4800"/>
          </a:p>
        </p:txBody>
      </p:sp>
      <p:sp>
        <p:nvSpPr>
          <p:cNvPr id="1193" name="Google Shape;1193;p55"/>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분산 실행의 복잡성</a:t>
            </a:r>
            <a:endParaRPr sz="3000">
              <a:solidFill>
                <a:schemeClr val="lt2"/>
              </a:solidFill>
            </a:endParaRPr>
          </a:p>
        </p:txBody>
      </p:sp>
      <p:grpSp>
        <p:nvGrpSpPr>
          <p:cNvPr id="1194" name="Google Shape;1194;p55"/>
          <p:cNvGrpSpPr/>
          <p:nvPr/>
        </p:nvGrpSpPr>
        <p:grpSpPr>
          <a:xfrm>
            <a:off x="2038811" y="2194104"/>
            <a:ext cx="14565862" cy="6849312"/>
            <a:chOff x="1096702" y="1719724"/>
            <a:chExt cx="10110059" cy="4623456"/>
          </a:xfrm>
        </p:grpSpPr>
        <p:pic>
          <p:nvPicPr>
            <p:cNvPr id="1195" name="Google Shape;1195;p55" descr="NVIDIA, Stanford &amp;amp; Microsoft Propose Efficient Trillion-Parameter Language  Model Training on GPU Clusters | by Synced | SyncedReview | Medium"/>
            <p:cNvPicPr preferRelativeResize="0"/>
            <p:nvPr/>
          </p:nvPicPr>
          <p:blipFill rotWithShape="1">
            <a:blip r:embed="rId3">
              <a:alphaModFix/>
            </a:blip>
            <a:srcRect/>
            <a:stretch/>
          </p:blipFill>
          <p:spPr>
            <a:xfrm>
              <a:off x="1096702" y="1719724"/>
              <a:ext cx="9753600" cy="2213433"/>
            </a:xfrm>
            <a:prstGeom prst="rect">
              <a:avLst/>
            </a:prstGeom>
            <a:noFill/>
            <a:ln>
              <a:noFill/>
            </a:ln>
          </p:spPr>
        </p:pic>
        <p:pic>
          <p:nvPicPr>
            <p:cNvPr id="1196" name="Google Shape;1196;p55" descr="NVIDIA, Stanford &amp;amp; Microsoft Propose Efficient Trillion-Parameter Language  Model Training on GPU Clusters | by Synced | SyncedReview | Medium"/>
            <p:cNvPicPr preferRelativeResize="0"/>
            <p:nvPr/>
          </p:nvPicPr>
          <p:blipFill rotWithShape="1">
            <a:blip r:embed="rId3">
              <a:alphaModFix/>
            </a:blip>
            <a:srcRect/>
            <a:stretch/>
          </p:blipFill>
          <p:spPr>
            <a:xfrm>
              <a:off x="1096702" y="3933157"/>
              <a:ext cx="9753600" cy="2213433"/>
            </a:xfrm>
            <a:prstGeom prst="rect">
              <a:avLst/>
            </a:prstGeom>
            <a:noFill/>
            <a:ln>
              <a:noFill/>
            </a:ln>
          </p:spPr>
        </p:pic>
        <p:sp>
          <p:nvSpPr>
            <p:cNvPr id="1197" name="Google Shape;1197;p55"/>
            <p:cNvSpPr/>
            <p:nvPr/>
          </p:nvSpPr>
          <p:spPr>
            <a:xfrm>
              <a:off x="1314968" y="1792888"/>
              <a:ext cx="9891793" cy="2243379"/>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txBox="1"/>
            <p:nvPr/>
          </p:nvSpPr>
          <p:spPr>
            <a:xfrm rot="-5400000">
              <a:off x="5248670" y="-1921819"/>
              <a:ext cx="2024354" cy="9672768"/>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800">
                  <a:solidFill>
                    <a:schemeClr val="lt2"/>
                  </a:solidFill>
                  <a:latin typeface="Arial"/>
                  <a:ea typeface="Arial"/>
                  <a:cs typeface="Arial"/>
                  <a:sym typeface="Arial"/>
                </a:rPr>
                <a:t>Data Parallelism 1</a:t>
              </a:r>
              <a:endParaRPr sz="1800">
                <a:solidFill>
                  <a:schemeClr val="lt2"/>
                </a:solidFill>
                <a:latin typeface="Arial"/>
                <a:ea typeface="Arial"/>
                <a:cs typeface="Arial"/>
                <a:sym typeface="Arial"/>
              </a:endParaRPr>
            </a:p>
          </p:txBody>
        </p:sp>
        <p:sp>
          <p:nvSpPr>
            <p:cNvPr id="1199" name="Google Shape;1199;p55"/>
            <p:cNvSpPr/>
            <p:nvPr/>
          </p:nvSpPr>
          <p:spPr>
            <a:xfrm>
              <a:off x="1314968" y="4129747"/>
              <a:ext cx="9891793" cy="2213433"/>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txBox="1"/>
            <p:nvPr/>
          </p:nvSpPr>
          <p:spPr>
            <a:xfrm rot="-5400000">
              <a:off x="5262181" y="398596"/>
              <a:ext cx="1997331" cy="9675691"/>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800">
                  <a:solidFill>
                    <a:schemeClr val="lt2"/>
                  </a:solidFill>
                  <a:latin typeface="Arial"/>
                  <a:ea typeface="Arial"/>
                  <a:cs typeface="Arial"/>
                  <a:sym typeface="Arial"/>
                </a:rPr>
                <a:t>Data Parallelism 2</a:t>
              </a:r>
              <a:endParaRPr sz="1800">
                <a:solidFill>
                  <a:schemeClr val="lt2"/>
                </a:solidFill>
                <a:latin typeface="Arial"/>
                <a:ea typeface="Arial"/>
                <a:cs typeface="Arial"/>
                <a:sym typeface="Arial"/>
              </a:endParaRPr>
            </a:p>
          </p:txBody>
        </p:sp>
      </p:grpSp>
      <p:sp>
        <p:nvSpPr>
          <p:cNvPr id="1201" name="Google Shape;1201;p55"/>
          <p:cNvSpPr txBox="1"/>
          <p:nvPr/>
        </p:nvSpPr>
        <p:spPr>
          <a:xfrm>
            <a:off x="284018" y="9736351"/>
            <a:ext cx="631767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https://github.com/NVIDIA/Megatron-LM/</a:t>
            </a:r>
            <a:endParaRPr sz="1600">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6"/>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6000" b="0"/>
              <a:t>도구</a:t>
            </a:r>
            <a:endParaRPr sz="6000" b="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2"/>
        <p:cNvGrpSpPr/>
        <p:nvPr/>
      </p:nvGrpSpPr>
      <p:grpSpPr>
        <a:xfrm>
          <a:off x="0" y="0"/>
          <a:ext cx="0" cy="0"/>
          <a:chOff x="0" y="0"/>
          <a:chExt cx="0" cy="0"/>
        </a:xfrm>
      </p:grpSpPr>
      <p:sp>
        <p:nvSpPr>
          <p:cNvPr id="1213" name="Google Shape;1213;p57"/>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소프트웨어 환경</a:t>
            </a:r>
            <a:endParaRPr sz="4800"/>
          </a:p>
        </p:txBody>
      </p:sp>
      <p:sp>
        <p:nvSpPr>
          <p:cNvPr id="1214" name="Google Shape;1214;p57"/>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학습에 활용할 수 있는 도구의 범위</a:t>
            </a:r>
            <a:endParaRPr sz="3000">
              <a:solidFill>
                <a:schemeClr val="lt2"/>
              </a:solidFill>
            </a:endParaRPr>
          </a:p>
        </p:txBody>
      </p:sp>
      <p:grpSp>
        <p:nvGrpSpPr>
          <p:cNvPr id="1215" name="Google Shape;1215;p57"/>
          <p:cNvGrpSpPr/>
          <p:nvPr/>
        </p:nvGrpSpPr>
        <p:grpSpPr>
          <a:xfrm>
            <a:off x="3758311" y="3261348"/>
            <a:ext cx="10771378" cy="5076110"/>
            <a:chOff x="3758311" y="3261348"/>
            <a:chExt cx="10771378" cy="5076110"/>
          </a:xfrm>
        </p:grpSpPr>
        <p:grpSp>
          <p:nvGrpSpPr>
            <p:cNvPr id="1216" name="Google Shape;1216;p57"/>
            <p:cNvGrpSpPr/>
            <p:nvPr/>
          </p:nvGrpSpPr>
          <p:grpSpPr>
            <a:xfrm>
              <a:off x="3758311" y="3261348"/>
              <a:ext cx="10771378" cy="5076110"/>
              <a:chOff x="2816970" y="3505964"/>
              <a:chExt cx="10771378" cy="5076110"/>
            </a:xfrm>
          </p:grpSpPr>
          <p:sp>
            <p:nvSpPr>
              <p:cNvPr id="1217" name="Google Shape;1217;p57"/>
              <p:cNvSpPr/>
              <p:nvPr/>
            </p:nvSpPr>
            <p:spPr>
              <a:xfrm>
                <a:off x="2816970" y="5409862"/>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FairScale</a:t>
                </a:r>
                <a:endParaRPr sz="1800">
                  <a:solidFill>
                    <a:schemeClr val="lt1"/>
                  </a:solidFill>
                  <a:latin typeface="Arial"/>
                  <a:ea typeface="Arial"/>
                  <a:cs typeface="Arial"/>
                  <a:sym typeface="Arial"/>
                </a:endParaRPr>
              </a:p>
            </p:txBody>
          </p:sp>
          <p:sp>
            <p:nvSpPr>
              <p:cNvPr id="1218" name="Google Shape;1218;p57"/>
              <p:cNvSpPr/>
              <p:nvPr/>
            </p:nvSpPr>
            <p:spPr>
              <a:xfrm>
                <a:off x="8508204" y="3505964"/>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a:solidFill>
                      <a:srgbClr val="FFFFFF"/>
                    </a:solidFill>
                    <a:latin typeface="Arial"/>
                    <a:ea typeface="Arial"/>
                    <a:cs typeface="Arial"/>
                    <a:sym typeface="Arial"/>
                  </a:rPr>
                  <a:t>PyTorch Fully Sharded Data Parallel</a:t>
                </a:r>
                <a:endParaRPr sz="1800" b="0" i="0">
                  <a:solidFill>
                    <a:srgbClr val="212529"/>
                  </a:solidFill>
                  <a:latin typeface="Arial"/>
                  <a:ea typeface="Arial"/>
                  <a:cs typeface="Arial"/>
                  <a:sym typeface="Arial"/>
                </a:endParaRPr>
              </a:p>
            </p:txBody>
          </p:sp>
          <p:sp>
            <p:nvSpPr>
              <p:cNvPr id="1219" name="Google Shape;1219;p57"/>
              <p:cNvSpPr/>
              <p:nvPr/>
            </p:nvSpPr>
            <p:spPr>
              <a:xfrm>
                <a:off x="10201585" y="5409861"/>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NeMo Megatron</a:t>
                </a:r>
                <a:endParaRPr sz="1800">
                  <a:solidFill>
                    <a:schemeClr val="lt1"/>
                  </a:solidFill>
                  <a:latin typeface="Arial"/>
                  <a:ea typeface="Arial"/>
                  <a:cs typeface="Arial"/>
                  <a:sym typeface="Arial"/>
                </a:endParaRPr>
              </a:p>
            </p:txBody>
          </p:sp>
          <p:sp>
            <p:nvSpPr>
              <p:cNvPr id="1220" name="Google Shape;1220;p57"/>
              <p:cNvSpPr/>
              <p:nvPr/>
            </p:nvSpPr>
            <p:spPr>
              <a:xfrm>
                <a:off x="6509277" y="6823165"/>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Apex (TP, PP)</a:t>
                </a:r>
                <a:endParaRPr sz="1800">
                  <a:solidFill>
                    <a:schemeClr val="lt1"/>
                  </a:solidFill>
                  <a:latin typeface="Arial"/>
                  <a:ea typeface="Arial"/>
                  <a:cs typeface="Arial"/>
                  <a:sym typeface="Arial"/>
                </a:endParaRPr>
              </a:p>
            </p:txBody>
          </p:sp>
          <p:sp>
            <p:nvSpPr>
              <p:cNvPr id="1221" name="Google Shape;1221;p57"/>
              <p:cNvSpPr/>
              <p:nvPr/>
            </p:nvSpPr>
            <p:spPr>
              <a:xfrm>
                <a:off x="4514727" y="3505964"/>
                <a:ext cx="3386763" cy="175890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DeepSpeed</a:t>
                </a:r>
                <a:endParaRPr sz="1800">
                  <a:solidFill>
                    <a:schemeClr val="lt1"/>
                  </a:solidFill>
                  <a:latin typeface="Arial"/>
                  <a:ea typeface="Arial"/>
                  <a:cs typeface="Arial"/>
                  <a:sym typeface="Arial"/>
                </a:endParaRPr>
              </a:p>
            </p:txBody>
          </p:sp>
        </p:grpSp>
        <p:sp>
          <p:nvSpPr>
            <p:cNvPr id="1222" name="Google Shape;1222;p57"/>
            <p:cNvSpPr/>
            <p:nvPr/>
          </p:nvSpPr>
          <p:spPr>
            <a:xfrm>
              <a:off x="6834476" y="4572296"/>
              <a:ext cx="4493600" cy="2351858"/>
            </a:xfrm>
            <a:prstGeom prst="ellipse">
              <a:avLst/>
            </a:prstGeom>
            <a:solidFill>
              <a:srgbClr val="76B900">
                <a:alpha val="60000"/>
              </a:srgbClr>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Megatron-LM</a:t>
              </a:r>
              <a:endParaRPr sz="4000">
                <a:solidFill>
                  <a:schemeClr val="lt1"/>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58"/>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6000" b="0"/>
              <a:t>시스템</a:t>
            </a:r>
            <a:endParaRPr sz="6000" b="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pic>
        <p:nvPicPr>
          <p:cNvPr id="1234" name="Google Shape;1234;p59" descr="A picture containing building, train, sitting, track&#10;&#10;Description automatically generated"/>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1235" name="Google Shape;1235;p59"/>
          <p:cNvSpPr/>
          <p:nvPr/>
        </p:nvSpPr>
        <p:spPr>
          <a:xfrm>
            <a:off x="0" y="0"/>
            <a:ext cx="17658414" cy="10287000"/>
          </a:xfrm>
          <a:prstGeom prst="rect">
            <a:avLst/>
          </a:prstGeom>
          <a:gradFill>
            <a:gsLst>
              <a:gs pos="0">
                <a:srgbClr val="262626">
                  <a:alpha val="0"/>
                </a:srgbClr>
              </a:gs>
              <a:gs pos="31000">
                <a:srgbClr val="262626">
                  <a:alpha val="0"/>
                </a:srgbClr>
              </a:gs>
              <a:gs pos="85000">
                <a:srgbClr val="0C0C0C">
                  <a:alpha val="55686"/>
                </a:srgbClr>
              </a:gs>
              <a:gs pos="100000">
                <a:srgbClr val="0C0C0C">
                  <a:alpha val="55686"/>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236" name="Google Shape;1236;p59"/>
          <p:cNvSpPr/>
          <p:nvPr/>
        </p:nvSpPr>
        <p:spPr>
          <a:xfrm>
            <a:off x="0" y="3873919"/>
            <a:ext cx="6995887" cy="5865669"/>
          </a:xfrm>
          <a:prstGeom prst="rect">
            <a:avLst/>
          </a:prstGeom>
          <a:solidFill>
            <a:srgbClr val="262626">
              <a:alpha val="84705"/>
            </a:srgbClr>
          </a:solidFill>
          <a:ln w="9525" cap="flat" cmpd="sng">
            <a:solidFill>
              <a:schemeClr val="lt2"/>
            </a:solidFill>
            <a:prstDash val="solid"/>
            <a:round/>
            <a:headEnd type="none" w="sm" len="sm"/>
            <a:tailEnd type="none" w="sm" len="sm"/>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237" name="Google Shape;1237;p59"/>
          <p:cNvSpPr txBox="1"/>
          <p:nvPr/>
        </p:nvSpPr>
        <p:spPr>
          <a:xfrm>
            <a:off x="848144" y="4304009"/>
            <a:ext cx="6312515" cy="1006369"/>
          </a:xfrm>
          <a:prstGeom prst="rect">
            <a:avLst/>
          </a:prstGeom>
          <a:noFill/>
          <a:ln>
            <a:noFill/>
          </a:ln>
        </p:spPr>
        <p:txBody>
          <a:bodyPr spcFirstLastPara="1" wrap="square" lIns="91375" tIns="45675" rIns="91375" bIns="45675" anchor="t" anchorCtr="0">
            <a:spAutoFit/>
          </a:bodyPr>
          <a:lstStyle/>
          <a:p>
            <a:pPr marL="0" marR="0" lvl="0" indent="0" algn="l" rtl="0">
              <a:lnSpc>
                <a:spcPct val="90000"/>
              </a:lnSpc>
              <a:spcBef>
                <a:spcPts val="0"/>
              </a:spcBef>
              <a:spcAft>
                <a:spcPts val="0"/>
              </a:spcAft>
              <a:buNone/>
            </a:pPr>
            <a:r>
              <a:rPr lang="en-US" sz="3300" b="0" cap="none">
                <a:solidFill>
                  <a:srgbClr val="FFFFFF"/>
                </a:solidFill>
                <a:latin typeface="Trebuchet MS"/>
                <a:ea typeface="Trebuchet MS"/>
                <a:cs typeface="Trebuchet MS"/>
                <a:sym typeface="Trebuchet MS"/>
              </a:rPr>
              <a:t>기업용 NVIDIA DGX SUPERPOD 솔루션</a:t>
            </a:r>
            <a:endParaRPr sz="3300" b="0" cap="none">
              <a:solidFill>
                <a:srgbClr val="FFFFFF"/>
              </a:solidFill>
              <a:latin typeface="Trebuchet MS"/>
              <a:ea typeface="Trebuchet MS"/>
              <a:cs typeface="Trebuchet MS"/>
              <a:sym typeface="Trebuchet MS"/>
            </a:endParaRPr>
          </a:p>
        </p:txBody>
      </p:sp>
      <p:sp>
        <p:nvSpPr>
          <p:cNvPr id="1238" name="Google Shape;1238;p59"/>
          <p:cNvSpPr txBox="1"/>
          <p:nvPr/>
        </p:nvSpPr>
        <p:spPr>
          <a:xfrm>
            <a:off x="848144" y="5364813"/>
            <a:ext cx="5771139" cy="82730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DCDCD"/>
              </a:buClr>
              <a:buSzPts val="2400"/>
              <a:buFont typeface="Trebuchet MS"/>
              <a:buNone/>
            </a:pPr>
            <a:r>
              <a:rPr lang="en-US" sz="2400" b="0">
                <a:solidFill>
                  <a:srgbClr val="CDCDCD"/>
                </a:solidFill>
                <a:latin typeface="Trebuchet MS"/>
                <a:ea typeface="Trebuchet MS"/>
                <a:cs typeface="Trebuchet MS"/>
                <a:sym typeface="Trebuchet MS"/>
              </a:rPr>
              <a:t>NVIDIA DGX A100 640GB</a:t>
            </a:r>
            <a:endParaRPr/>
          </a:p>
        </p:txBody>
      </p:sp>
      <p:sp>
        <p:nvSpPr>
          <p:cNvPr id="1239" name="Google Shape;1239;p59"/>
          <p:cNvSpPr txBox="1"/>
          <p:nvPr/>
        </p:nvSpPr>
        <p:spPr>
          <a:xfrm>
            <a:off x="848140" y="5974245"/>
            <a:ext cx="5988090" cy="2988167"/>
          </a:xfrm>
          <a:prstGeom prst="rect">
            <a:avLst/>
          </a:prstGeom>
          <a:noFill/>
          <a:ln>
            <a:noFill/>
          </a:ln>
        </p:spPr>
        <p:txBody>
          <a:bodyPr spcFirstLastPara="1" wrap="square" lIns="152400" tIns="76200" rIns="152400" bIns="76200" anchor="t" anchorCtr="0">
            <a:noAutofit/>
          </a:bodyPr>
          <a:lstStyle/>
          <a:p>
            <a:pPr marL="0" marR="0" lvl="0" indent="0" algn="l" rtl="0">
              <a:lnSpc>
                <a:spcPct val="90000"/>
              </a:lnSpc>
              <a:spcBef>
                <a:spcPts val="0"/>
              </a:spcBef>
              <a:spcAft>
                <a:spcPts val="0"/>
              </a:spcAft>
              <a:buClr>
                <a:srgbClr val="CDCDCD"/>
              </a:buClr>
              <a:buSzPts val="1584"/>
              <a:buFont typeface="Trebuchet MS"/>
              <a:buNone/>
            </a:pPr>
            <a:r>
              <a:rPr lang="en-US" sz="1584" b="1">
                <a:solidFill>
                  <a:srgbClr val="76B900"/>
                </a:solidFill>
                <a:latin typeface="Trebuchet MS"/>
                <a:ea typeface="Trebuchet MS"/>
                <a:cs typeface="Trebuchet MS"/>
                <a:sym typeface="Trebuchet MS"/>
              </a:rPr>
              <a:t>#5 in Green 500</a:t>
            </a:r>
            <a:endParaRPr sz="1584" b="0">
              <a:solidFill>
                <a:srgbClr val="CDCDCD"/>
              </a:solidFill>
              <a:latin typeface="Trebuchet MS"/>
              <a:ea typeface="Trebuchet MS"/>
              <a:cs typeface="Trebuchet MS"/>
              <a:sym typeface="Trebuchet MS"/>
            </a:endParaRPr>
          </a:p>
          <a:p>
            <a:pPr marL="0" marR="0" lvl="0" indent="0" algn="l" rtl="0">
              <a:lnSpc>
                <a:spcPct val="90000"/>
              </a:lnSpc>
              <a:spcBef>
                <a:spcPts val="1200"/>
              </a:spcBef>
              <a:spcAft>
                <a:spcPts val="0"/>
              </a:spcAft>
              <a:buClr>
                <a:srgbClr val="CDCDCD"/>
              </a:buClr>
              <a:buSzPts val="1600"/>
              <a:buFont typeface="Trebuchet MS"/>
              <a:buNone/>
            </a:pPr>
            <a:endParaRPr sz="1600" b="1">
              <a:solidFill>
                <a:srgbClr val="76B900"/>
              </a:solidFill>
              <a:latin typeface="Trebuchet MS"/>
              <a:ea typeface="Trebuchet MS"/>
              <a:cs typeface="Trebuchet MS"/>
              <a:sym typeface="Trebuchet MS"/>
            </a:endParaRPr>
          </a:p>
          <a:p>
            <a:pPr marL="0" marR="0" lvl="0" indent="0" algn="l" rtl="0">
              <a:lnSpc>
                <a:spcPct val="90000"/>
              </a:lnSpc>
              <a:spcBef>
                <a:spcPts val="1200"/>
              </a:spcBef>
              <a:spcAft>
                <a:spcPts val="0"/>
              </a:spcAft>
              <a:buClr>
                <a:srgbClr val="CDCDCD"/>
              </a:buClr>
              <a:buSzPts val="1584"/>
              <a:buFont typeface="Trebuchet MS"/>
              <a:buNone/>
            </a:pPr>
            <a:r>
              <a:rPr lang="en-US" sz="1584" b="0">
                <a:solidFill>
                  <a:srgbClr val="CDCDCD"/>
                </a:solidFill>
                <a:latin typeface="Trebuchet MS"/>
                <a:ea typeface="Trebuchet MS"/>
                <a:cs typeface="Trebuchet MS"/>
                <a:sym typeface="Trebuchet MS"/>
              </a:rPr>
              <a:t>DGX A100을 활용한 AI 전력 및 규모 설계도</a:t>
            </a:r>
            <a:endParaRPr sz="1584" b="0">
              <a:solidFill>
                <a:srgbClr val="CDCDCD"/>
              </a:solidFill>
              <a:latin typeface="Trebuchet MS"/>
              <a:ea typeface="Trebuchet MS"/>
              <a:cs typeface="Trebuchet MS"/>
              <a:sym typeface="Trebuchet MS"/>
            </a:endParaRPr>
          </a:p>
          <a:p>
            <a:pPr marL="0" marR="0" lvl="0" indent="0" algn="l" rtl="0">
              <a:lnSpc>
                <a:spcPct val="90000"/>
              </a:lnSpc>
              <a:spcBef>
                <a:spcPts val="1200"/>
              </a:spcBef>
              <a:spcAft>
                <a:spcPts val="0"/>
              </a:spcAft>
              <a:buClr>
                <a:srgbClr val="CDCDCD"/>
              </a:buClr>
              <a:buSzPts val="1584"/>
              <a:buFont typeface="Trebuchet MS"/>
              <a:buNone/>
            </a:pPr>
            <a:r>
              <a:rPr lang="en-US" sz="1584" b="0">
                <a:solidFill>
                  <a:srgbClr val="CDCDCD"/>
                </a:solidFill>
                <a:latin typeface="Trebuchet MS"/>
                <a:ea typeface="Trebuchet MS"/>
                <a:cs typeface="Trebuchet MS"/>
                <a:sym typeface="Trebuchet MS"/>
              </a:rPr>
              <a:t>세계에서 가장 빠르고 상용화된 AI 인프라*</a:t>
            </a:r>
            <a:endParaRPr/>
          </a:p>
          <a:p>
            <a:pPr marL="0" marR="0" lvl="0" indent="0" algn="l" rtl="0">
              <a:lnSpc>
                <a:spcPct val="90000"/>
              </a:lnSpc>
              <a:spcBef>
                <a:spcPts val="1200"/>
              </a:spcBef>
              <a:spcAft>
                <a:spcPts val="0"/>
              </a:spcAft>
              <a:buClr>
                <a:srgbClr val="CDCDCD"/>
              </a:buClr>
              <a:buSzPts val="1584"/>
              <a:buFont typeface="Trebuchet MS"/>
              <a:buNone/>
            </a:pPr>
            <a:r>
              <a:rPr lang="en-US" sz="1584" b="0">
                <a:solidFill>
                  <a:srgbClr val="CDCDCD"/>
                </a:solidFill>
                <a:latin typeface="Trebuchet MS"/>
                <a:ea typeface="Trebuchet MS"/>
                <a:cs typeface="Trebuchet MS"/>
                <a:sym typeface="Trebuchet MS"/>
              </a:rPr>
              <a:t>지속적으로 빨라지는 소프트웨어로 작동</a:t>
            </a:r>
            <a:endParaRPr sz="1584" b="0">
              <a:solidFill>
                <a:srgbClr val="CDCDCD"/>
              </a:solidFill>
              <a:latin typeface="Trebuchet MS"/>
              <a:ea typeface="Trebuchet MS"/>
              <a:cs typeface="Trebuchet MS"/>
              <a:sym typeface="Trebuchet MS"/>
            </a:endParaRPr>
          </a:p>
          <a:p>
            <a:pPr marL="0" marR="0" lvl="0" indent="0" algn="l" rtl="0">
              <a:lnSpc>
                <a:spcPct val="90000"/>
              </a:lnSpc>
              <a:spcBef>
                <a:spcPts val="1200"/>
              </a:spcBef>
              <a:spcAft>
                <a:spcPts val="0"/>
              </a:spcAft>
              <a:buClr>
                <a:srgbClr val="CDCDCD"/>
              </a:buClr>
              <a:buSzPts val="1584"/>
              <a:buFont typeface="Trebuchet MS"/>
              <a:buNone/>
            </a:pPr>
            <a:r>
              <a:rPr lang="en-US" sz="1584" b="0">
                <a:solidFill>
                  <a:srgbClr val="CDCDCD"/>
                </a:solidFill>
                <a:latin typeface="Trebuchet MS"/>
                <a:ea typeface="Trebuchet MS"/>
                <a:cs typeface="Trebuchet MS"/>
                <a:sym typeface="Trebuchet MS"/>
              </a:rPr>
              <a:t>계획, 구현, 최적화까지 전체 라이프 사이클 서비스를 제공하는 턴키 솔루션</a:t>
            </a:r>
            <a:endParaRPr sz="1584" b="0">
              <a:solidFill>
                <a:srgbClr val="CDCDCD"/>
              </a:solidFill>
              <a:latin typeface="Trebuchet MS"/>
              <a:ea typeface="Trebuchet MS"/>
              <a:cs typeface="Trebuchet MS"/>
              <a:sym typeface="Trebuchet MS"/>
            </a:endParaRPr>
          </a:p>
          <a:p>
            <a:pPr marL="0" marR="0" lvl="0" indent="0" algn="l" rtl="0">
              <a:lnSpc>
                <a:spcPct val="90000"/>
              </a:lnSpc>
              <a:spcBef>
                <a:spcPts val="1200"/>
              </a:spcBef>
              <a:spcAft>
                <a:spcPts val="0"/>
              </a:spcAft>
              <a:buClr>
                <a:srgbClr val="CDCDCD"/>
              </a:buClr>
              <a:buSzPts val="1584"/>
              <a:buFont typeface="Trebuchet MS"/>
              <a:buNone/>
            </a:pPr>
            <a:r>
              <a:rPr lang="en-US" sz="1584" b="0">
                <a:solidFill>
                  <a:srgbClr val="CDCDCD"/>
                </a:solidFill>
                <a:latin typeface="Trebuchet MS"/>
                <a:ea typeface="Trebuchet MS"/>
                <a:cs typeface="Trebuchet MS"/>
                <a:sym typeface="Trebuchet MS"/>
              </a:rPr>
              <a:t>기업용 DGX SuperPOD 솔루션을 20개 시스템부터 시작</a:t>
            </a:r>
            <a:br>
              <a:rPr lang="en-US" sz="1584" b="0">
                <a:solidFill>
                  <a:srgbClr val="5E5E5E"/>
                </a:solidFill>
                <a:latin typeface="Trebuchet MS"/>
                <a:ea typeface="Trebuchet MS"/>
                <a:cs typeface="Trebuchet MS"/>
                <a:sym typeface="Trebuchet MS"/>
              </a:rPr>
            </a:br>
            <a:endParaRPr sz="1600" b="0">
              <a:solidFill>
                <a:srgbClr val="CDCDCD"/>
              </a:solidFill>
              <a:latin typeface="Trebuchet MS"/>
              <a:ea typeface="Trebuchet MS"/>
              <a:cs typeface="Trebuchet MS"/>
              <a:sym typeface="Trebuchet MS"/>
            </a:endParaRPr>
          </a:p>
        </p:txBody>
      </p:sp>
      <p:sp>
        <p:nvSpPr>
          <p:cNvPr id="1240" name="Google Shape;1240;p59"/>
          <p:cNvSpPr/>
          <p:nvPr/>
        </p:nvSpPr>
        <p:spPr>
          <a:xfrm>
            <a:off x="850784" y="9254478"/>
            <a:ext cx="271580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CDCDCD"/>
                </a:solidFill>
                <a:latin typeface="Trebuchet MS"/>
                <a:ea typeface="Trebuchet MS"/>
                <a:cs typeface="Trebuchet MS"/>
                <a:sym typeface="Trebuchet MS"/>
              </a:rPr>
              <a:t>*MLPerf 벤치마크 제품군에서 증명됨</a:t>
            </a:r>
            <a:endParaRPr sz="1200" i="1">
              <a:solidFill>
                <a:srgbClr val="CDCDCD"/>
              </a:solidFill>
              <a:latin typeface="Trebuchet MS"/>
              <a:ea typeface="Trebuchet MS"/>
              <a:cs typeface="Trebuchet MS"/>
              <a:sym typeface="Trebuchet MS"/>
            </a:endParaRPr>
          </a:p>
        </p:txBody>
      </p:sp>
      <p:pic>
        <p:nvPicPr>
          <p:cNvPr id="1241" name="Google Shape;1241;p59" descr="Scaling Language Model Training to a Trillion Parameters Using Megatron |  NVIDIA Technical Blog"/>
          <p:cNvPicPr preferRelativeResize="0"/>
          <p:nvPr/>
        </p:nvPicPr>
        <p:blipFill rotWithShape="1">
          <a:blip r:embed="rId4">
            <a:alphaModFix/>
          </a:blip>
          <a:srcRect/>
          <a:stretch/>
        </p:blipFill>
        <p:spPr>
          <a:xfrm>
            <a:off x="12976326" y="7367619"/>
            <a:ext cx="5102002" cy="27548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WHY?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Google Shape;1247;p60" descr="A picture containing indoor, building, train, track&#10;&#10;Description automatically generated"/>
          <p:cNvPicPr preferRelativeResize="0"/>
          <p:nvPr/>
        </p:nvPicPr>
        <p:blipFill rotWithShape="1">
          <a:blip r:embed="rId3">
            <a:alphaModFix/>
          </a:blip>
          <a:srcRect/>
          <a:stretch/>
        </p:blipFill>
        <p:spPr>
          <a:xfrm>
            <a:off x="0" y="3"/>
            <a:ext cx="18288000" cy="10286998"/>
          </a:xfrm>
          <a:prstGeom prst="rect">
            <a:avLst/>
          </a:prstGeom>
          <a:noFill/>
          <a:ln>
            <a:noFill/>
          </a:ln>
        </p:spPr>
      </p:pic>
      <p:sp>
        <p:nvSpPr>
          <p:cNvPr id="1248" name="Google Shape;1248;p60"/>
          <p:cNvSpPr/>
          <p:nvPr/>
        </p:nvSpPr>
        <p:spPr>
          <a:xfrm>
            <a:off x="-63499" y="0"/>
            <a:ext cx="18385342" cy="10287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9" name="Google Shape;1249;p60"/>
          <p:cNvSpPr txBox="1"/>
          <p:nvPr/>
        </p:nvSpPr>
        <p:spPr>
          <a:xfrm>
            <a:off x="5637645" y="840566"/>
            <a:ext cx="6727930" cy="984885"/>
          </a:xfrm>
          <a:prstGeom prst="rect">
            <a:avLst/>
          </a:prstGeom>
          <a:noFill/>
          <a:ln>
            <a:noFill/>
          </a:ln>
        </p:spPr>
        <p:txBody>
          <a:bodyPr spcFirstLastPara="1" wrap="square" lIns="152400" tIns="76200" rIns="152400" bIns="76200" anchor="b" anchorCtr="0">
            <a:noAutofit/>
          </a:bodyPr>
          <a:lstStyle/>
          <a:p>
            <a:pPr marL="0" marR="0" lvl="0" indent="0" algn="ctr" rtl="0">
              <a:lnSpc>
                <a:spcPct val="90000"/>
              </a:lnSpc>
              <a:spcBef>
                <a:spcPts val="0"/>
              </a:spcBef>
              <a:spcAft>
                <a:spcPts val="0"/>
              </a:spcAft>
              <a:buNone/>
            </a:pPr>
            <a:r>
              <a:rPr lang="en-US" sz="4667" b="0" cap="none">
                <a:solidFill>
                  <a:schemeClr val="dk1"/>
                </a:solidFill>
                <a:latin typeface="Trebuchet MS"/>
                <a:ea typeface="Trebuchet MS"/>
                <a:cs typeface="Trebuchet MS"/>
                <a:sym typeface="Trebuchet MS"/>
              </a:rPr>
              <a:t>NVIDIA DGX POD으로 현장에서 입증된 확장성</a:t>
            </a:r>
            <a:endParaRPr sz="4667" b="0" cap="none">
              <a:solidFill>
                <a:schemeClr val="dk1"/>
              </a:solidFill>
              <a:latin typeface="Trebuchet MS"/>
              <a:ea typeface="Trebuchet MS"/>
              <a:cs typeface="Trebuchet MS"/>
              <a:sym typeface="Trebuchet MS"/>
            </a:endParaRPr>
          </a:p>
        </p:txBody>
      </p:sp>
      <p:pic>
        <p:nvPicPr>
          <p:cNvPr id="1250" name="Google Shape;1250;p60"/>
          <p:cNvPicPr preferRelativeResize="0"/>
          <p:nvPr/>
        </p:nvPicPr>
        <p:blipFill rotWithShape="1">
          <a:blip r:embed="rId4">
            <a:alphaModFix/>
          </a:blip>
          <a:srcRect/>
          <a:stretch/>
        </p:blipFill>
        <p:spPr>
          <a:xfrm>
            <a:off x="6739465" y="4566795"/>
            <a:ext cx="681043" cy="384938"/>
          </a:xfrm>
          <a:prstGeom prst="rect">
            <a:avLst/>
          </a:prstGeom>
          <a:noFill/>
          <a:ln>
            <a:noFill/>
          </a:ln>
        </p:spPr>
      </p:pic>
      <p:pic>
        <p:nvPicPr>
          <p:cNvPr id="1251" name="Google Shape;1251;p60"/>
          <p:cNvPicPr preferRelativeResize="0"/>
          <p:nvPr/>
        </p:nvPicPr>
        <p:blipFill rotWithShape="1">
          <a:blip r:embed="rId5">
            <a:alphaModFix/>
          </a:blip>
          <a:srcRect/>
          <a:stretch/>
        </p:blipFill>
        <p:spPr>
          <a:xfrm>
            <a:off x="6341377" y="5413222"/>
            <a:ext cx="1348817" cy="676458"/>
          </a:xfrm>
          <a:prstGeom prst="rect">
            <a:avLst/>
          </a:prstGeom>
          <a:noFill/>
          <a:ln>
            <a:noFill/>
          </a:ln>
        </p:spPr>
      </p:pic>
      <p:pic>
        <p:nvPicPr>
          <p:cNvPr id="1252" name="Google Shape;1252;p60"/>
          <p:cNvPicPr preferRelativeResize="0"/>
          <p:nvPr/>
        </p:nvPicPr>
        <p:blipFill rotWithShape="1">
          <a:blip r:embed="rId6">
            <a:alphaModFix/>
          </a:blip>
          <a:srcRect/>
          <a:stretch/>
        </p:blipFill>
        <p:spPr>
          <a:xfrm>
            <a:off x="10053998" y="7708368"/>
            <a:ext cx="1303538" cy="530253"/>
          </a:xfrm>
          <a:prstGeom prst="rect">
            <a:avLst/>
          </a:prstGeom>
          <a:noFill/>
          <a:ln>
            <a:noFill/>
          </a:ln>
        </p:spPr>
      </p:pic>
      <p:pic>
        <p:nvPicPr>
          <p:cNvPr id="1253" name="Google Shape;1253;p60" descr="A picture containing drawing, food, plate&#10;&#10;Description automatically generated"/>
          <p:cNvPicPr preferRelativeResize="0"/>
          <p:nvPr/>
        </p:nvPicPr>
        <p:blipFill rotWithShape="1">
          <a:blip r:embed="rId7">
            <a:alphaModFix/>
          </a:blip>
          <a:srcRect/>
          <a:stretch/>
        </p:blipFill>
        <p:spPr>
          <a:xfrm>
            <a:off x="6044652" y="2706485"/>
            <a:ext cx="1820093" cy="495685"/>
          </a:xfrm>
          <a:prstGeom prst="rect">
            <a:avLst/>
          </a:prstGeom>
          <a:noFill/>
          <a:ln>
            <a:noFill/>
          </a:ln>
        </p:spPr>
      </p:pic>
      <p:pic>
        <p:nvPicPr>
          <p:cNvPr id="1254" name="Google Shape;1254;p60" descr="A picture containing monitor, television, dark, screen&#10;&#10;Description automatically generated"/>
          <p:cNvPicPr preferRelativeResize="0"/>
          <p:nvPr/>
        </p:nvPicPr>
        <p:blipFill rotWithShape="1">
          <a:blip r:embed="rId8">
            <a:alphaModFix/>
          </a:blip>
          <a:srcRect/>
          <a:stretch/>
        </p:blipFill>
        <p:spPr>
          <a:xfrm>
            <a:off x="7864745" y="4829144"/>
            <a:ext cx="2616550" cy="450047"/>
          </a:xfrm>
          <a:prstGeom prst="rect">
            <a:avLst/>
          </a:prstGeom>
          <a:noFill/>
          <a:ln>
            <a:noFill/>
          </a:ln>
        </p:spPr>
      </p:pic>
      <p:pic>
        <p:nvPicPr>
          <p:cNvPr id="1255" name="Google Shape;1255;p60" descr="A close up of a sign&#10;&#10;Description automatically generated"/>
          <p:cNvPicPr preferRelativeResize="0"/>
          <p:nvPr/>
        </p:nvPicPr>
        <p:blipFill rotWithShape="1">
          <a:blip r:embed="rId9">
            <a:alphaModFix/>
          </a:blip>
          <a:srcRect/>
          <a:stretch/>
        </p:blipFill>
        <p:spPr>
          <a:xfrm>
            <a:off x="10827892" y="4143769"/>
            <a:ext cx="610347" cy="412220"/>
          </a:xfrm>
          <a:prstGeom prst="rect">
            <a:avLst/>
          </a:prstGeom>
          <a:noFill/>
          <a:ln>
            <a:noFill/>
          </a:ln>
        </p:spPr>
      </p:pic>
      <p:pic>
        <p:nvPicPr>
          <p:cNvPr id="1256" name="Google Shape;1256;p60" descr="A picture containing drawing, plate&#10;&#10;Description automatically generated"/>
          <p:cNvPicPr preferRelativeResize="0"/>
          <p:nvPr/>
        </p:nvPicPr>
        <p:blipFill rotWithShape="1">
          <a:blip r:embed="rId10">
            <a:alphaModFix/>
          </a:blip>
          <a:srcRect/>
          <a:stretch/>
        </p:blipFill>
        <p:spPr>
          <a:xfrm>
            <a:off x="10275609" y="2771164"/>
            <a:ext cx="1820093" cy="329033"/>
          </a:xfrm>
          <a:prstGeom prst="rect">
            <a:avLst/>
          </a:prstGeom>
          <a:noFill/>
          <a:ln>
            <a:noFill/>
          </a:ln>
        </p:spPr>
      </p:pic>
      <p:pic>
        <p:nvPicPr>
          <p:cNvPr id="1257" name="Google Shape;1257;p60" descr="A close up of a sign&#10;&#10;Description automatically generated"/>
          <p:cNvPicPr preferRelativeResize="0"/>
          <p:nvPr/>
        </p:nvPicPr>
        <p:blipFill rotWithShape="1">
          <a:blip r:embed="rId11">
            <a:alphaModFix/>
          </a:blip>
          <a:srcRect/>
          <a:stretch/>
        </p:blipFill>
        <p:spPr>
          <a:xfrm>
            <a:off x="10321133" y="3398462"/>
            <a:ext cx="2037965" cy="263425"/>
          </a:xfrm>
          <a:prstGeom prst="rect">
            <a:avLst/>
          </a:prstGeom>
          <a:noFill/>
          <a:ln>
            <a:noFill/>
          </a:ln>
        </p:spPr>
      </p:pic>
      <p:pic>
        <p:nvPicPr>
          <p:cNvPr id="1258" name="Google Shape;1258;p60" descr="A picture containing plate, drawing&#10;&#10;Description automatically generated"/>
          <p:cNvPicPr preferRelativeResize="0"/>
          <p:nvPr/>
        </p:nvPicPr>
        <p:blipFill rotWithShape="1">
          <a:blip r:embed="rId12">
            <a:alphaModFix/>
          </a:blip>
          <a:srcRect/>
          <a:stretch/>
        </p:blipFill>
        <p:spPr>
          <a:xfrm>
            <a:off x="6044652" y="3609310"/>
            <a:ext cx="1820093" cy="495172"/>
          </a:xfrm>
          <a:prstGeom prst="rect">
            <a:avLst/>
          </a:prstGeom>
          <a:noFill/>
          <a:ln>
            <a:noFill/>
          </a:ln>
        </p:spPr>
      </p:pic>
      <p:pic>
        <p:nvPicPr>
          <p:cNvPr id="1259" name="Google Shape;1259;p60" descr="\\netapp-hqmktg\creative\PRESENTATIONS\~Assets\Logos_TextLockUp\Oakridge_Labs\ORNL_oakleaf_logo-transparent.png"/>
          <p:cNvPicPr preferRelativeResize="0"/>
          <p:nvPr/>
        </p:nvPicPr>
        <p:blipFill rotWithShape="1">
          <a:blip r:embed="rId13">
            <a:alphaModFix/>
          </a:blip>
          <a:srcRect/>
          <a:stretch/>
        </p:blipFill>
        <p:spPr>
          <a:xfrm>
            <a:off x="10642548" y="5378217"/>
            <a:ext cx="1118960" cy="659138"/>
          </a:xfrm>
          <a:prstGeom prst="rect">
            <a:avLst/>
          </a:prstGeom>
          <a:noFill/>
          <a:ln>
            <a:noFill/>
          </a:ln>
        </p:spPr>
      </p:pic>
      <p:pic>
        <p:nvPicPr>
          <p:cNvPr id="1260" name="Google Shape;1260;p60" descr="A picture containing drawing&#10;&#10;Description automatically generated"/>
          <p:cNvPicPr preferRelativeResize="0"/>
          <p:nvPr/>
        </p:nvPicPr>
        <p:blipFill rotWithShape="1">
          <a:blip r:embed="rId14">
            <a:alphaModFix/>
          </a:blip>
          <a:srcRect/>
          <a:stretch/>
        </p:blipFill>
        <p:spPr>
          <a:xfrm>
            <a:off x="9976879" y="6802123"/>
            <a:ext cx="2105308" cy="673698"/>
          </a:xfrm>
          <a:prstGeom prst="rect">
            <a:avLst/>
          </a:prstGeom>
          <a:noFill/>
          <a:ln>
            <a:noFill/>
          </a:ln>
        </p:spPr>
      </p:pic>
      <p:pic>
        <p:nvPicPr>
          <p:cNvPr id="1261" name="Google Shape;1261;p60" descr="A picture containing drawing&#10;&#10;Description automatically generated"/>
          <p:cNvPicPr preferRelativeResize="0"/>
          <p:nvPr/>
        </p:nvPicPr>
        <p:blipFill rotWithShape="1">
          <a:blip r:embed="rId15">
            <a:alphaModFix/>
          </a:blip>
          <a:srcRect/>
          <a:stretch/>
        </p:blipFill>
        <p:spPr>
          <a:xfrm>
            <a:off x="6840690" y="7905692"/>
            <a:ext cx="1159637" cy="323260"/>
          </a:xfrm>
          <a:prstGeom prst="rect">
            <a:avLst/>
          </a:prstGeom>
          <a:noFill/>
          <a:ln>
            <a:noFill/>
          </a:ln>
        </p:spPr>
      </p:pic>
      <p:pic>
        <p:nvPicPr>
          <p:cNvPr id="1262" name="Google Shape;1262;p60"/>
          <p:cNvPicPr preferRelativeResize="0"/>
          <p:nvPr/>
        </p:nvPicPr>
        <p:blipFill rotWithShape="1">
          <a:blip r:embed="rId16">
            <a:alphaModFix/>
          </a:blip>
          <a:srcRect/>
          <a:stretch/>
        </p:blipFill>
        <p:spPr>
          <a:xfrm>
            <a:off x="6341378" y="6901899"/>
            <a:ext cx="2287335" cy="496520"/>
          </a:xfrm>
          <a:prstGeom prst="rect">
            <a:avLst/>
          </a:prstGeom>
          <a:noFill/>
          <a:ln>
            <a:noFill/>
          </a:ln>
        </p:spPr>
      </p:pic>
      <p:pic>
        <p:nvPicPr>
          <p:cNvPr id="1263" name="Google Shape;1263;p60" descr="A close up of a sign&#10;&#10;Description automatically generated"/>
          <p:cNvPicPr preferRelativeResize="0"/>
          <p:nvPr/>
        </p:nvPicPr>
        <p:blipFill rotWithShape="1">
          <a:blip r:embed="rId17">
            <a:alphaModFix/>
          </a:blip>
          <a:srcRect/>
          <a:stretch/>
        </p:blipFill>
        <p:spPr>
          <a:xfrm>
            <a:off x="5757428" y="8512156"/>
            <a:ext cx="6486715" cy="939537"/>
          </a:xfrm>
          <a:prstGeom prst="rect">
            <a:avLst/>
          </a:prstGeom>
          <a:noFill/>
          <a:ln>
            <a:noFill/>
          </a:ln>
        </p:spPr>
      </p:pic>
      <p:pic>
        <p:nvPicPr>
          <p:cNvPr id="1264" name="Google Shape;1264;p60" descr="Logo"/>
          <p:cNvPicPr preferRelativeResize="0"/>
          <p:nvPr/>
        </p:nvPicPr>
        <p:blipFill rotWithShape="1">
          <a:blip r:embed="rId18">
            <a:alphaModFix/>
          </a:blip>
          <a:srcRect/>
          <a:stretch/>
        </p:blipFill>
        <p:spPr>
          <a:xfrm>
            <a:off x="8233965" y="2742226"/>
            <a:ext cx="1798363" cy="509537"/>
          </a:xfrm>
          <a:prstGeom prst="rect">
            <a:avLst/>
          </a:prstGeom>
          <a:noFill/>
          <a:ln>
            <a:noFill/>
          </a:ln>
        </p:spPr>
      </p:pic>
      <p:pic>
        <p:nvPicPr>
          <p:cNvPr id="1265" name="Google Shape;1265;p60" descr="WASP – Wallenberg AI, Autonomous Systems and Software Program"/>
          <p:cNvPicPr preferRelativeResize="0"/>
          <p:nvPr/>
        </p:nvPicPr>
        <p:blipFill rotWithShape="1">
          <a:blip r:embed="rId19">
            <a:alphaModFix/>
          </a:blip>
          <a:srcRect/>
          <a:stretch/>
        </p:blipFill>
        <p:spPr>
          <a:xfrm>
            <a:off x="8533314" y="3756242"/>
            <a:ext cx="934938" cy="663807"/>
          </a:xfrm>
          <a:prstGeom prst="rect">
            <a:avLst/>
          </a:prstGeom>
          <a:noFill/>
          <a:ln>
            <a:noFill/>
          </a:ln>
        </p:spPr>
      </p:pic>
      <p:pic>
        <p:nvPicPr>
          <p:cNvPr id="1266" name="Google Shape;1266;p60" descr="Naver Clova accelerates AI-based B2B business...automatically reads  thousands of bank documents"/>
          <p:cNvPicPr preferRelativeResize="0"/>
          <p:nvPr/>
        </p:nvPicPr>
        <p:blipFill rotWithShape="1">
          <a:blip r:embed="rId20">
            <a:alphaModFix/>
          </a:blip>
          <a:srcRect/>
          <a:stretch/>
        </p:blipFill>
        <p:spPr>
          <a:xfrm>
            <a:off x="7714924" y="6304997"/>
            <a:ext cx="2927625" cy="40576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1"/>
        <p:cNvGrpSpPr/>
        <p:nvPr/>
      </p:nvGrpSpPr>
      <p:grpSpPr>
        <a:xfrm>
          <a:off x="0" y="0"/>
          <a:ext cx="0" cy="0"/>
          <a:chOff x="0" y="0"/>
          <a:chExt cx="0" cy="0"/>
        </a:xfrm>
      </p:grpSpPr>
      <p:sp>
        <p:nvSpPr>
          <p:cNvPr id="1272" name="Google Shape;1272;p61"/>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FACEBOOK / META AI RESEARCH LAB</a:t>
            </a:r>
            <a:endParaRPr sz="4800"/>
          </a:p>
        </p:txBody>
      </p:sp>
      <p:sp>
        <p:nvSpPr>
          <p:cNvPr id="1273" name="Google Shape;1273;p61"/>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AI 기능 기반 구축</a:t>
            </a:r>
            <a:endParaRPr sz="3000">
              <a:solidFill>
                <a:schemeClr val="lt2"/>
              </a:solidFill>
            </a:endParaRPr>
          </a:p>
        </p:txBody>
      </p:sp>
      <p:pic>
        <p:nvPicPr>
          <p:cNvPr id="1274" name="Google Shape;1274;p61"/>
          <p:cNvPicPr preferRelativeResize="0">
            <a:picLocks noGrp="1"/>
          </p:cNvPicPr>
          <p:nvPr>
            <p:ph type="body" idx="2"/>
          </p:nvPr>
        </p:nvPicPr>
        <p:blipFill rotWithShape="1">
          <a:blip r:embed="rId3">
            <a:alphaModFix/>
          </a:blip>
          <a:srcRect/>
          <a:stretch/>
        </p:blipFill>
        <p:spPr>
          <a:xfrm>
            <a:off x="536201" y="3444405"/>
            <a:ext cx="7862301" cy="4860561"/>
          </a:xfrm>
          <a:prstGeom prst="rect">
            <a:avLst/>
          </a:prstGeom>
          <a:noFill/>
          <a:ln>
            <a:noFill/>
          </a:ln>
        </p:spPr>
      </p:pic>
      <p:pic>
        <p:nvPicPr>
          <p:cNvPr id="1275" name="Google Shape;1275;p61"/>
          <p:cNvPicPr preferRelativeResize="0"/>
          <p:nvPr/>
        </p:nvPicPr>
        <p:blipFill rotWithShape="1">
          <a:blip r:embed="rId4">
            <a:alphaModFix/>
          </a:blip>
          <a:srcRect/>
          <a:stretch/>
        </p:blipFill>
        <p:spPr>
          <a:xfrm>
            <a:off x="3476751" y="3100484"/>
            <a:ext cx="1981200" cy="304800"/>
          </a:xfrm>
          <a:prstGeom prst="rect">
            <a:avLst/>
          </a:prstGeom>
          <a:noFill/>
          <a:ln>
            <a:noFill/>
          </a:ln>
        </p:spPr>
      </p:pic>
      <p:pic>
        <p:nvPicPr>
          <p:cNvPr id="1276" name="Google Shape;1276;p61"/>
          <p:cNvPicPr preferRelativeResize="0"/>
          <p:nvPr/>
        </p:nvPicPr>
        <p:blipFill rotWithShape="1">
          <a:blip r:embed="rId5">
            <a:alphaModFix/>
          </a:blip>
          <a:srcRect/>
          <a:stretch/>
        </p:blipFill>
        <p:spPr>
          <a:xfrm>
            <a:off x="9143999" y="6548441"/>
            <a:ext cx="8451497" cy="3160508"/>
          </a:xfrm>
          <a:prstGeom prst="rect">
            <a:avLst/>
          </a:prstGeom>
          <a:noFill/>
          <a:ln>
            <a:noFill/>
          </a:ln>
        </p:spPr>
      </p:pic>
      <p:pic>
        <p:nvPicPr>
          <p:cNvPr id="1277" name="Google Shape;1277;p61"/>
          <p:cNvPicPr preferRelativeResize="0"/>
          <p:nvPr/>
        </p:nvPicPr>
        <p:blipFill rotWithShape="1">
          <a:blip r:embed="rId6">
            <a:alphaModFix/>
          </a:blip>
          <a:srcRect/>
          <a:stretch/>
        </p:blipFill>
        <p:spPr>
          <a:xfrm>
            <a:off x="9245923" y="2000869"/>
            <a:ext cx="8084572" cy="4547572"/>
          </a:xfrm>
          <a:prstGeom prst="rect">
            <a:avLst/>
          </a:prstGeom>
          <a:noFill/>
          <a:ln>
            <a:noFill/>
          </a:ln>
        </p:spPr>
      </p:pic>
      <p:sp>
        <p:nvSpPr>
          <p:cNvPr id="1278" name="Google Shape;1278;p61"/>
          <p:cNvSpPr txBox="1"/>
          <p:nvPr/>
        </p:nvSpPr>
        <p:spPr>
          <a:xfrm>
            <a:off x="101923" y="9917668"/>
            <a:ext cx="9144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86D000"/>
                </a:solidFill>
                <a:latin typeface="Arial"/>
                <a:ea typeface="Arial"/>
                <a:cs typeface="Arial"/>
                <a:sym typeface="Arial"/>
              </a:rPr>
              <a:t>https://ai.facebook.com/blog/ai-rsc/</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62"/>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None/>
            </a:pPr>
            <a:r>
              <a:rPr lang="en-US" sz="6000" b="0"/>
              <a:t>추론</a:t>
            </a:r>
            <a:br>
              <a:rPr lang="en-US" sz="6000" b="0"/>
            </a:br>
            <a:r>
              <a:rPr lang="en-US" sz="6000" b="0"/>
              <a:t>(LECTURE 3 과 LAB 3)</a:t>
            </a:r>
            <a:endParaRPr sz="6000" b="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63"/>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PART 1</a:t>
            </a:r>
            <a:endParaRPr/>
          </a:p>
        </p:txBody>
      </p:sp>
      <p:sp>
        <p:nvSpPr>
          <p:cNvPr id="1291" name="Google Shape;1291;p63"/>
          <p:cNvSpPr/>
          <p:nvPr/>
        </p:nvSpPr>
        <p:spPr>
          <a:xfrm>
            <a:off x="7393183" y="1473524"/>
            <a:ext cx="10423056" cy="2900453"/>
          </a:xfrm>
          <a:prstGeom prst="roundRect">
            <a:avLst>
              <a:gd name="adj" fmla="val 16667"/>
            </a:avLst>
          </a:prstGeom>
          <a:solidFill>
            <a:srgbClr val="F2F2F2"/>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2" name="Google Shape;1292;p63"/>
          <p:cNvSpPr txBox="1"/>
          <p:nvPr/>
        </p:nvSpPr>
        <p:spPr>
          <a:xfrm>
            <a:off x="7636153" y="788461"/>
            <a:ext cx="10296571" cy="7971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76B900"/>
                </a:solidFill>
                <a:latin typeface="Arial"/>
                <a:ea typeface="Arial"/>
                <a:cs typeface="Arial"/>
                <a:sym typeface="Arial"/>
              </a:rPr>
              <a:t>동기 및 기본 개념</a:t>
            </a:r>
            <a:endParaRPr sz="4000">
              <a:solidFill>
                <a:srgbClr val="76B900"/>
              </a:solidFill>
              <a:latin typeface="Arial"/>
              <a:ea typeface="Arial"/>
              <a:cs typeface="Arial"/>
              <a:sym typeface="Arial"/>
            </a:endParaRPr>
          </a:p>
          <a:p>
            <a:pPr marL="571500" marR="0" lvl="0" indent="-571500" algn="l" rtl="0">
              <a:spcBef>
                <a:spcPts val="0"/>
              </a:spcBef>
              <a:spcAft>
                <a:spcPts val="0"/>
              </a:spcAft>
              <a:buClr>
                <a:srgbClr val="76B900"/>
              </a:buClr>
              <a:buSzPts val="4000"/>
              <a:buFont typeface="Arial"/>
              <a:buChar char="•"/>
            </a:pPr>
            <a:r>
              <a:rPr lang="en-US" sz="4000">
                <a:solidFill>
                  <a:srgbClr val="76B900"/>
                </a:solidFill>
                <a:latin typeface="Arial"/>
                <a:ea typeface="Arial"/>
                <a:cs typeface="Arial"/>
                <a:sym typeface="Arial"/>
              </a:rPr>
              <a:t>강의</a:t>
            </a:r>
            <a:endParaRPr sz="4000">
              <a:solidFill>
                <a:srgbClr val="76B9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왜 라지 모델인가요?</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AI 발전에 대한 영향</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라지 모델 학습에 대한 과제</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1" i="0" u="none" strike="noStrike" cap="none">
                <a:solidFill>
                  <a:srgbClr val="86D000"/>
                </a:solidFill>
                <a:latin typeface="Arial"/>
                <a:ea typeface="Arial"/>
                <a:cs typeface="Arial"/>
                <a:sym typeface="Arial"/>
              </a:rPr>
              <a:t>메모리 리덕션 관련 기본 기술</a:t>
            </a:r>
            <a:endParaRPr sz="2800" b="1"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실습에서 활용된 도구에 대한 개요</a:t>
            </a:r>
            <a:endParaRPr sz="2800" b="0" i="0" u="none" strike="noStrike" cap="none">
              <a:solidFill>
                <a:srgbClr val="86D000"/>
              </a:solidFill>
              <a:latin typeface="Arial"/>
              <a:ea typeface="Arial"/>
              <a:cs typeface="Arial"/>
              <a:sym typeface="Arial"/>
            </a:endParaRPr>
          </a:p>
          <a:p>
            <a:pPr marL="1332865" marR="0" lvl="1" indent="-342900" algn="l" rtl="0">
              <a:spcBef>
                <a:spcPts val="0"/>
              </a:spcBef>
              <a:spcAft>
                <a:spcPts val="0"/>
              </a:spcAft>
              <a:buClr>
                <a:schemeClr val="lt1"/>
              </a:buClr>
              <a:buSzPts val="3600"/>
              <a:buFont typeface="Arial"/>
              <a:buNone/>
            </a:pPr>
            <a:endParaRPr sz="3600" b="1" i="0" u="none" strike="noStrike" cap="none">
              <a:solidFill>
                <a:srgbClr val="86D000"/>
              </a:solidFill>
              <a:latin typeface="Arial"/>
              <a:ea typeface="Arial"/>
              <a:cs typeface="Arial"/>
              <a:sym typeface="Arial"/>
            </a:endParaRPr>
          </a:p>
          <a:p>
            <a:pPr marL="571500" marR="0" lvl="0" indent="-342900" algn="l" rtl="0">
              <a:spcBef>
                <a:spcPts val="0"/>
              </a:spcBef>
              <a:spcAft>
                <a:spcPts val="0"/>
              </a:spcAft>
              <a:buClr>
                <a:schemeClr val="lt1"/>
              </a:buClr>
              <a:buSzPts val="3600"/>
              <a:buFont typeface="Arial"/>
              <a:buNone/>
            </a:pPr>
            <a:endParaRPr sz="3600">
              <a:solidFill>
                <a:schemeClr val="lt1"/>
              </a:solidFill>
              <a:latin typeface="Arial"/>
              <a:ea typeface="Arial"/>
              <a:cs typeface="Arial"/>
              <a:sym typeface="Arial"/>
            </a:endParaRPr>
          </a:p>
          <a:p>
            <a:pPr marL="0" marR="0" lvl="0" indent="0" algn="l" rtl="0">
              <a:spcBef>
                <a:spcPts val="0"/>
              </a:spcBef>
              <a:spcAft>
                <a:spcPts val="0"/>
              </a:spcAft>
              <a:buNone/>
            </a:pPr>
            <a:endParaRPr sz="3600">
              <a:solidFill>
                <a:schemeClr val="lt1"/>
              </a:solidFill>
              <a:latin typeface="Arial"/>
              <a:ea typeface="Arial"/>
              <a:cs typeface="Arial"/>
              <a:sym typeface="Arial"/>
            </a:endParaRPr>
          </a:p>
          <a:p>
            <a:pPr marL="571500" marR="0" lvl="0" indent="-571500" algn="l" rtl="0">
              <a:spcBef>
                <a:spcPts val="0"/>
              </a:spcBef>
              <a:spcAft>
                <a:spcPts val="0"/>
              </a:spcAft>
              <a:buClr>
                <a:srgbClr val="76B900"/>
              </a:buClr>
              <a:buSzPts val="3600"/>
              <a:buFont typeface="Arial"/>
              <a:buChar char="•"/>
            </a:pPr>
            <a:r>
              <a:rPr lang="en-US" sz="3600">
                <a:solidFill>
                  <a:srgbClr val="76B900"/>
                </a:solidFill>
                <a:latin typeface="Arial"/>
                <a:ea typeface="Arial"/>
                <a:cs typeface="Arial"/>
                <a:sym typeface="Arial"/>
              </a:rPr>
              <a:t>Lab 1 / Part 1</a:t>
            </a:r>
            <a:endParaRPr sz="3600">
              <a:solidFill>
                <a:schemeClr val="lt1"/>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SLURM 클래스 환경 개요</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GPT 모델 사전 학습</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멀티-노드 스케일링</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GPU 모델 사전 학습 최적화</a:t>
            </a:r>
            <a:endParaRPr sz="2800" b="0" i="0" u="none" strike="noStrike" cap="none">
              <a:solidFill>
                <a:schemeClr val="lt2"/>
              </a:solidFill>
              <a:latin typeface="Arial"/>
              <a:ea typeface="Arial"/>
              <a:cs typeface="Arial"/>
              <a:sym typeface="Arial"/>
            </a:endParaRPr>
          </a:p>
          <a:p>
            <a:pPr marL="761365" marR="0" lvl="1" indent="0" algn="l" rtl="0">
              <a:spcBef>
                <a:spcPts val="0"/>
              </a:spcBef>
              <a:spcAft>
                <a:spcPts val="0"/>
              </a:spcAft>
              <a:buNone/>
            </a:pPr>
            <a:endParaRPr sz="3600" b="1" i="0" u="none" strike="noStrike" cap="none">
              <a:solidFill>
                <a:srgbClr val="86D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7"/>
        <p:cNvGrpSpPr/>
        <p:nvPr/>
      </p:nvGrpSpPr>
      <p:grpSpPr>
        <a:xfrm>
          <a:off x="0" y="0"/>
          <a:ext cx="0" cy="0"/>
          <a:chOff x="0" y="0"/>
          <a:chExt cx="0" cy="0"/>
        </a:xfrm>
      </p:grpSpPr>
      <p:sp>
        <p:nvSpPr>
          <p:cNvPr id="1298" name="Google Shape;1298;p64"/>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4800"/>
              <a:t>더 커지는 모델</a:t>
            </a:r>
            <a:endParaRPr sz="4800"/>
          </a:p>
        </p:txBody>
      </p:sp>
      <p:sp>
        <p:nvSpPr>
          <p:cNvPr id="1299" name="Google Shape;1299;p64"/>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도전 과제</a:t>
            </a:r>
            <a:endParaRPr sz="3000">
              <a:solidFill>
                <a:schemeClr val="lt2"/>
              </a:solidFill>
            </a:endParaRPr>
          </a:p>
        </p:txBody>
      </p:sp>
      <p:sp>
        <p:nvSpPr>
          <p:cNvPr id="1300" name="Google Shape;1300;p64"/>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667"/>
              <a:buNone/>
            </a:pPr>
            <a:endParaRPr sz="2667" dirty="0">
              <a:solidFill>
                <a:schemeClr val="dk2"/>
              </a:solidFill>
              <a:latin typeface="Trebuchet MS"/>
              <a:ea typeface="Trebuchet MS"/>
              <a:cs typeface="Trebuchet MS"/>
              <a:sym typeface="Trebuchet MS"/>
            </a:endParaRPr>
          </a:p>
          <a:p>
            <a:pPr marL="0" lvl="0" indent="0" algn="l" rtl="0">
              <a:lnSpc>
                <a:spcPct val="90000"/>
              </a:lnSpc>
              <a:spcBef>
                <a:spcPts val="0"/>
              </a:spcBef>
              <a:spcAft>
                <a:spcPts val="0"/>
              </a:spcAft>
              <a:buSzPts val="2667"/>
              <a:buNone/>
            </a:pPr>
            <a:endParaRPr sz="2667" dirty="0">
              <a:latin typeface="Trebuchet MS"/>
              <a:ea typeface="Trebuchet MS"/>
              <a:cs typeface="Trebuchet MS"/>
              <a:sym typeface="Trebuchet MS"/>
            </a:endParaRPr>
          </a:p>
          <a:p>
            <a:pPr marL="0" lvl="0" indent="0" algn="l" rtl="0">
              <a:lnSpc>
                <a:spcPct val="90000"/>
              </a:lnSpc>
              <a:spcBef>
                <a:spcPts val="0"/>
              </a:spcBef>
              <a:spcAft>
                <a:spcPts val="0"/>
              </a:spcAft>
              <a:buSzPts val="2667"/>
              <a:buNone/>
            </a:pPr>
            <a:r>
              <a:rPr lang="en-US" sz="2667" u="sng" dirty="0">
                <a:solidFill>
                  <a:schemeClr val="dk2"/>
                </a:solidFill>
                <a:latin typeface="Trebuchet MS"/>
                <a:ea typeface="Trebuchet MS"/>
                <a:cs typeface="Trebuchet MS"/>
                <a:sym typeface="Trebuchet MS"/>
              </a:rPr>
              <a:t>FP16</a:t>
            </a:r>
            <a:r>
              <a:rPr lang="en-US" sz="2667" dirty="0">
                <a:solidFill>
                  <a:schemeClr val="dk2"/>
                </a:solidFill>
                <a:latin typeface="Trebuchet MS"/>
                <a:ea typeface="Trebuchet MS"/>
                <a:cs typeface="Trebuchet MS"/>
                <a:sym typeface="Trebuchet MS"/>
              </a:rPr>
              <a:t>에서 </a:t>
            </a:r>
            <a:r>
              <a:rPr lang="en-US" sz="2667" dirty="0">
                <a:solidFill>
                  <a:srgbClr val="FF0000"/>
                </a:solidFill>
                <a:latin typeface="Trebuchet MS"/>
                <a:ea typeface="Trebuchet MS"/>
                <a:cs typeface="Trebuchet MS"/>
                <a:sym typeface="Trebuchet MS"/>
              </a:rPr>
              <a:t>10 </a:t>
            </a:r>
            <a:r>
              <a:rPr lang="en-US" sz="2667" dirty="0" err="1">
                <a:solidFill>
                  <a:srgbClr val="FF0000"/>
                </a:solidFill>
                <a:latin typeface="Trebuchet MS"/>
                <a:ea typeface="Trebuchet MS"/>
                <a:cs typeface="Trebuchet MS"/>
                <a:sym typeface="Trebuchet MS"/>
              </a:rPr>
              <a:t>억개의</a:t>
            </a:r>
            <a:r>
              <a:rPr lang="en-US" sz="2667" dirty="0">
                <a:solidFill>
                  <a:srgbClr val="FF0000"/>
                </a:solidFill>
                <a:latin typeface="Trebuchet MS"/>
                <a:ea typeface="Trebuchet MS"/>
                <a:cs typeface="Trebuchet MS"/>
                <a:sym typeface="Trebuchet MS"/>
              </a:rPr>
              <a:t> </a:t>
            </a:r>
            <a:r>
              <a:rPr lang="en-US" sz="2667" dirty="0" err="1">
                <a:solidFill>
                  <a:srgbClr val="FF0000"/>
                </a:solidFill>
                <a:latin typeface="Trebuchet MS"/>
                <a:ea typeface="Trebuchet MS"/>
                <a:cs typeface="Trebuchet MS"/>
                <a:sym typeface="Trebuchet MS"/>
              </a:rPr>
              <a:t>파라미터</a:t>
            </a:r>
            <a:r>
              <a:rPr lang="en-US" sz="2667" dirty="0">
                <a:solidFill>
                  <a:schemeClr val="dk2"/>
                </a:solidFill>
                <a:latin typeface="Trebuchet MS"/>
                <a:ea typeface="Trebuchet MS"/>
                <a:cs typeface="Trebuchet MS"/>
                <a:sym typeface="Trebuchet MS"/>
              </a:rPr>
              <a:t> </a:t>
            </a:r>
            <a:r>
              <a:rPr lang="en-US" sz="2667" dirty="0" err="1">
                <a:solidFill>
                  <a:schemeClr val="dk2"/>
                </a:solidFill>
                <a:latin typeface="Trebuchet MS"/>
                <a:ea typeface="Trebuchet MS"/>
                <a:cs typeface="Trebuchet MS"/>
                <a:sym typeface="Trebuchet MS"/>
              </a:rPr>
              <a:t>모델을</a:t>
            </a:r>
            <a:r>
              <a:rPr lang="en-US" sz="2667" dirty="0">
                <a:solidFill>
                  <a:schemeClr val="dk2"/>
                </a:solidFill>
                <a:latin typeface="Trebuchet MS"/>
                <a:ea typeface="Trebuchet MS"/>
                <a:cs typeface="Trebuchet MS"/>
                <a:sym typeface="Trebuchet MS"/>
              </a:rPr>
              <a:t> </a:t>
            </a:r>
            <a:r>
              <a:rPr lang="en-US" sz="2667" dirty="0" err="1">
                <a:solidFill>
                  <a:schemeClr val="dk2"/>
                </a:solidFill>
                <a:latin typeface="Trebuchet MS"/>
                <a:ea typeface="Trebuchet MS"/>
                <a:cs typeface="Trebuchet MS"/>
                <a:sym typeface="Trebuchet MS"/>
              </a:rPr>
              <a:t>고려하고</a:t>
            </a:r>
            <a:r>
              <a:rPr lang="en-US" sz="2667" dirty="0">
                <a:solidFill>
                  <a:schemeClr val="dk2"/>
                </a:solidFill>
                <a:latin typeface="Trebuchet MS"/>
                <a:ea typeface="Trebuchet MS"/>
                <a:cs typeface="Trebuchet MS"/>
                <a:sym typeface="Trebuchet MS"/>
              </a:rPr>
              <a:t> </a:t>
            </a:r>
            <a:r>
              <a:rPr lang="en-US" sz="2667" dirty="0" err="1">
                <a:solidFill>
                  <a:schemeClr val="dk2"/>
                </a:solidFill>
                <a:latin typeface="Trebuchet MS"/>
                <a:ea typeface="Trebuchet MS"/>
                <a:cs typeface="Trebuchet MS"/>
                <a:sym typeface="Trebuchet MS"/>
              </a:rPr>
              <a:t>계산해</a:t>
            </a:r>
            <a:r>
              <a:rPr lang="en-US" sz="2667" dirty="0">
                <a:solidFill>
                  <a:schemeClr val="dk2"/>
                </a:solidFill>
                <a:latin typeface="Trebuchet MS"/>
                <a:ea typeface="Trebuchet MS"/>
                <a:cs typeface="Trebuchet MS"/>
                <a:sym typeface="Trebuchet MS"/>
              </a:rPr>
              <a:t> </a:t>
            </a:r>
            <a:r>
              <a:rPr lang="en-US" sz="2667" dirty="0" err="1">
                <a:solidFill>
                  <a:schemeClr val="dk2"/>
                </a:solidFill>
                <a:latin typeface="Trebuchet MS"/>
                <a:ea typeface="Trebuchet MS"/>
                <a:cs typeface="Trebuchet MS"/>
                <a:sym typeface="Trebuchet MS"/>
              </a:rPr>
              <a:t>봅니다</a:t>
            </a:r>
            <a:r>
              <a:rPr lang="en-US" sz="2667" dirty="0">
                <a:solidFill>
                  <a:schemeClr val="dk2"/>
                </a:solidFill>
                <a:latin typeface="Trebuchet MS"/>
                <a:ea typeface="Trebuchet MS"/>
                <a:cs typeface="Trebuchet MS"/>
                <a:sym typeface="Trebuchet MS"/>
              </a:rPr>
              <a:t>. : </a:t>
            </a:r>
            <a:endParaRPr dirty="0"/>
          </a:p>
          <a:p>
            <a:pPr marL="476284" lvl="1" indent="-328139" algn="l" rtl="0">
              <a:lnSpc>
                <a:spcPct val="90000"/>
              </a:lnSpc>
              <a:spcBef>
                <a:spcPts val="0"/>
              </a:spcBef>
              <a:spcAft>
                <a:spcPts val="0"/>
              </a:spcAft>
              <a:buSzPts val="2333"/>
              <a:buFont typeface="Arial"/>
              <a:buNone/>
            </a:pPr>
            <a:endParaRPr sz="2333" dirty="0">
              <a:solidFill>
                <a:schemeClr val="dk2"/>
              </a:solidFill>
              <a:latin typeface="Trebuchet MS"/>
              <a:ea typeface="Trebuchet MS"/>
              <a:cs typeface="Trebuchet MS"/>
              <a:sym typeface="Trebuchet MS"/>
            </a:endParaRPr>
          </a:p>
          <a:p>
            <a:pPr marL="476284" lvl="1" indent="-476284" algn="l" rtl="0">
              <a:lnSpc>
                <a:spcPct val="90000"/>
              </a:lnSpc>
              <a:spcBef>
                <a:spcPts val="0"/>
              </a:spcBef>
              <a:spcAft>
                <a:spcPts val="0"/>
              </a:spcAft>
              <a:buSzPts val="2333"/>
              <a:buFont typeface="Arial"/>
              <a:buChar char="•"/>
            </a:pPr>
            <a:r>
              <a:rPr lang="en-US" sz="2333" dirty="0" err="1">
                <a:solidFill>
                  <a:schemeClr val="accent6"/>
                </a:solidFill>
                <a:latin typeface="Trebuchet MS"/>
                <a:ea typeface="Trebuchet MS"/>
                <a:cs typeface="Trebuchet MS"/>
                <a:sym typeface="Trebuchet MS"/>
              </a:rPr>
              <a:t>데이터</a:t>
            </a:r>
            <a:r>
              <a:rPr lang="en-US" sz="2333" dirty="0">
                <a:solidFill>
                  <a:schemeClr val="accent6"/>
                </a:solidFill>
                <a:latin typeface="Trebuchet MS"/>
                <a:ea typeface="Trebuchet MS"/>
                <a:cs typeface="Trebuchet MS"/>
                <a:sym typeface="Trebuchet MS"/>
              </a:rPr>
              <a:t> </a:t>
            </a:r>
            <a:r>
              <a:rPr lang="en-US" sz="2333" dirty="0" err="1">
                <a:solidFill>
                  <a:schemeClr val="accent6"/>
                </a:solidFill>
                <a:latin typeface="Trebuchet MS"/>
                <a:ea typeface="Trebuchet MS"/>
                <a:cs typeface="Trebuchet MS"/>
                <a:sym typeface="Trebuchet MS"/>
              </a:rPr>
              <a:t>표현</a:t>
            </a:r>
            <a:r>
              <a:rPr lang="en-US" sz="2333" dirty="0">
                <a:solidFill>
                  <a:schemeClr val="accent6"/>
                </a:solidFill>
                <a:latin typeface="Trebuchet MS"/>
                <a:ea typeface="Trebuchet MS"/>
                <a:cs typeface="Trebuchet MS"/>
                <a:sym typeface="Trebuchet MS"/>
              </a:rPr>
              <a:t>: </a:t>
            </a:r>
            <a:r>
              <a:rPr lang="en-US" sz="2333" dirty="0">
                <a:solidFill>
                  <a:schemeClr val="dk2"/>
                </a:solidFill>
                <a:latin typeface="Trebuchet MS"/>
                <a:ea typeface="Trebuchet MS"/>
                <a:cs typeface="Trebuchet MS"/>
                <a:sym typeface="Trebuchet MS"/>
              </a:rPr>
              <a:t>FP16의 </a:t>
            </a:r>
            <a:r>
              <a:rPr lang="en-US" sz="2333" dirty="0" err="1">
                <a:solidFill>
                  <a:schemeClr val="dk2"/>
                </a:solidFill>
                <a:latin typeface="Trebuchet MS"/>
                <a:ea typeface="Trebuchet MS"/>
                <a:cs typeface="Trebuchet MS"/>
                <a:sym typeface="Trebuchet MS"/>
              </a:rPr>
              <a:t>가중치</a:t>
            </a:r>
            <a:r>
              <a:rPr lang="en-US" sz="2333" dirty="0">
                <a:solidFill>
                  <a:schemeClr val="dk2"/>
                </a:solidFill>
                <a:latin typeface="Trebuchet MS"/>
                <a:ea typeface="Trebuchet MS"/>
                <a:cs typeface="Trebuchet MS"/>
                <a:sym typeface="Trebuchet MS"/>
              </a:rPr>
              <a:t>(weight)와 </a:t>
            </a:r>
            <a:r>
              <a:rPr lang="en-US" sz="2333" dirty="0" err="1">
                <a:solidFill>
                  <a:schemeClr val="dk2"/>
                </a:solidFill>
                <a:latin typeface="Trebuchet MS"/>
                <a:ea typeface="Trebuchet MS"/>
                <a:cs typeface="Trebuchet MS"/>
                <a:sym typeface="Trebuchet MS"/>
              </a:rPr>
              <a:t>기울기</a:t>
            </a:r>
            <a:r>
              <a:rPr lang="en-US" sz="2333" dirty="0">
                <a:solidFill>
                  <a:schemeClr val="dk2"/>
                </a:solidFill>
                <a:latin typeface="Trebuchet MS"/>
                <a:ea typeface="Trebuchet MS"/>
                <a:cs typeface="Trebuchet MS"/>
                <a:sym typeface="Trebuchet MS"/>
              </a:rPr>
              <a:t>(gradient)</a:t>
            </a:r>
            <a:endParaRPr sz="2333" dirty="0">
              <a:solidFill>
                <a:schemeClr val="dk2"/>
              </a:solidFill>
              <a:latin typeface="Trebuchet MS"/>
              <a:ea typeface="Trebuchet MS"/>
              <a:cs typeface="Trebuchet MS"/>
              <a:sym typeface="Trebuchet MS"/>
            </a:endParaRPr>
          </a:p>
          <a:p>
            <a:pPr marL="476284" lvl="1" indent="-328139" algn="l" rtl="0">
              <a:lnSpc>
                <a:spcPct val="90000"/>
              </a:lnSpc>
              <a:spcBef>
                <a:spcPts val="0"/>
              </a:spcBef>
              <a:spcAft>
                <a:spcPts val="0"/>
              </a:spcAft>
              <a:buSzPts val="2333"/>
              <a:buFont typeface="Arial"/>
              <a:buNone/>
            </a:pPr>
            <a:endParaRPr sz="2333" dirty="0">
              <a:solidFill>
                <a:schemeClr val="dk2"/>
              </a:solidFill>
              <a:latin typeface="Trebuchet MS"/>
              <a:ea typeface="Trebuchet MS"/>
              <a:cs typeface="Trebuchet MS"/>
              <a:sym typeface="Trebuchet MS"/>
            </a:endParaRPr>
          </a:p>
          <a:p>
            <a:pPr marL="476284" lvl="1" indent="-476284" algn="l" rtl="0">
              <a:lnSpc>
                <a:spcPct val="90000"/>
              </a:lnSpc>
              <a:spcBef>
                <a:spcPts val="0"/>
              </a:spcBef>
              <a:spcAft>
                <a:spcPts val="0"/>
              </a:spcAft>
              <a:buSzPts val="2333"/>
              <a:buFont typeface="Arial"/>
              <a:buChar char="•"/>
            </a:pPr>
            <a:r>
              <a:rPr lang="en-US" sz="2333" dirty="0">
                <a:solidFill>
                  <a:schemeClr val="accent3"/>
                </a:solidFill>
                <a:latin typeface="Trebuchet MS"/>
                <a:ea typeface="Trebuchet MS"/>
                <a:cs typeface="Trebuchet MS"/>
                <a:sym typeface="Trebuchet MS"/>
              </a:rPr>
              <a:t>Adam </a:t>
            </a:r>
            <a:r>
              <a:rPr lang="en-US" sz="2333" dirty="0" err="1">
                <a:solidFill>
                  <a:schemeClr val="accent3"/>
                </a:solidFill>
                <a:latin typeface="Trebuchet MS"/>
                <a:ea typeface="Trebuchet MS"/>
                <a:cs typeface="Trebuchet MS"/>
                <a:sym typeface="Trebuchet MS"/>
              </a:rPr>
              <a:t>옵티마이저</a:t>
            </a:r>
            <a:r>
              <a:rPr lang="en-US" sz="2333" dirty="0">
                <a:solidFill>
                  <a:schemeClr val="accent3"/>
                </a:solidFill>
                <a:latin typeface="Trebuchet MS"/>
                <a:ea typeface="Trebuchet MS"/>
                <a:cs typeface="Trebuchet MS"/>
                <a:sym typeface="Trebuchet MS"/>
              </a:rPr>
              <a:t>: </a:t>
            </a:r>
            <a:r>
              <a:rPr lang="en-US" sz="2333" dirty="0">
                <a:latin typeface="Trebuchet MS"/>
                <a:ea typeface="Trebuchet MS"/>
                <a:cs typeface="Trebuchet MS"/>
                <a:sym typeface="Trebuchet MS"/>
              </a:rPr>
              <a:t>FP16에서 </a:t>
            </a:r>
            <a:r>
              <a:rPr lang="en-US" sz="2333" dirty="0" err="1">
                <a:latin typeface="Trebuchet MS"/>
                <a:ea typeface="Trebuchet MS"/>
                <a:cs typeface="Trebuchet MS"/>
                <a:sym typeface="Trebuchet MS"/>
              </a:rPr>
              <a:t>가중치</a:t>
            </a:r>
            <a:r>
              <a:rPr lang="en-US" sz="2333" dirty="0">
                <a:latin typeface="Trebuchet MS"/>
                <a:ea typeface="Trebuchet MS"/>
                <a:cs typeface="Trebuchet MS"/>
                <a:sym typeface="Trebuchet MS"/>
              </a:rPr>
              <a:t>(weight) 당 1</a:t>
            </a:r>
            <a:r>
              <a:rPr lang="en-US" sz="2333" dirty="0">
                <a:solidFill>
                  <a:schemeClr val="dk2"/>
                </a:solidFill>
                <a:latin typeface="Trebuchet MS"/>
                <a:ea typeface="Trebuchet MS"/>
                <a:cs typeface="Trebuchet MS"/>
                <a:sym typeface="Trebuchet MS"/>
              </a:rPr>
              <a:t>2 bytes </a:t>
            </a:r>
            <a:r>
              <a:rPr lang="en-US" sz="2333" dirty="0" err="1">
                <a:solidFill>
                  <a:schemeClr val="dk2"/>
                </a:solidFill>
                <a:latin typeface="Trebuchet MS"/>
                <a:ea typeface="Trebuchet MS"/>
                <a:cs typeface="Trebuchet MS"/>
                <a:sym typeface="Trebuchet MS"/>
              </a:rPr>
              <a:t>저장</a:t>
            </a:r>
            <a:endParaRPr sz="2333" dirty="0">
              <a:solidFill>
                <a:schemeClr val="dk2"/>
              </a:solidFill>
              <a:latin typeface="Trebuchet MS"/>
              <a:ea typeface="Trebuchet MS"/>
              <a:cs typeface="Trebuchet MS"/>
              <a:sym typeface="Trebuchet MS"/>
            </a:endParaRPr>
          </a:p>
          <a:p>
            <a:pPr marL="0" lvl="0" indent="0" algn="ctr" rtl="0">
              <a:lnSpc>
                <a:spcPct val="90000"/>
              </a:lnSpc>
              <a:spcBef>
                <a:spcPts val="1500"/>
              </a:spcBef>
              <a:spcAft>
                <a:spcPts val="0"/>
              </a:spcAft>
              <a:buSzPts val="2333"/>
              <a:buNone/>
            </a:pPr>
            <a:endParaRPr sz="2333" dirty="0"/>
          </a:p>
          <a:p>
            <a:pPr marL="0" lvl="0" indent="0" algn="ctr" rtl="0">
              <a:lnSpc>
                <a:spcPct val="90000"/>
              </a:lnSpc>
              <a:spcBef>
                <a:spcPts val="3000"/>
              </a:spcBef>
              <a:spcAft>
                <a:spcPts val="0"/>
              </a:spcAft>
              <a:buSzPts val="2333"/>
              <a:buNone/>
            </a:pPr>
            <a:r>
              <a:rPr lang="en-US" sz="2333" dirty="0">
                <a:solidFill>
                  <a:srgbClr val="FF0000"/>
                </a:solidFill>
              </a:rPr>
              <a:t>10^9</a:t>
            </a:r>
            <a:r>
              <a:rPr lang="en-US" sz="2333" dirty="0"/>
              <a:t> * ( </a:t>
            </a:r>
            <a:r>
              <a:rPr lang="en-US" sz="2333" dirty="0">
                <a:solidFill>
                  <a:schemeClr val="accent6"/>
                </a:solidFill>
              </a:rPr>
              <a:t>2B + 2B </a:t>
            </a:r>
            <a:r>
              <a:rPr lang="en-US" sz="2333" dirty="0"/>
              <a:t>+ </a:t>
            </a:r>
            <a:r>
              <a:rPr lang="en-US" sz="2333" dirty="0">
                <a:solidFill>
                  <a:schemeClr val="accent3"/>
                </a:solidFill>
              </a:rPr>
              <a:t>12B</a:t>
            </a:r>
            <a:r>
              <a:rPr lang="en-US" sz="2333" dirty="0"/>
              <a:t>) = </a:t>
            </a:r>
            <a:r>
              <a:rPr lang="en-US" sz="3000" b="1" dirty="0"/>
              <a:t>14.90GB </a:t>
            </a:r>
            <a:endParaRPr dirty="0"/>
          </a:p>
          <a:p>
            <a:pPr marL="228604" lvl="0" indent="-80459" algn="l" rtl="0">
              <a:lnSpc>
                <a:spcPct val="90000"/>
              </a:lnSpc>
              <a:spcBef>
                <a:spcPts val="3000"/>
              </a:spcBef>
              <a:spcAft>
                <a:spcPts val="0"/>
              </a:spcAft>
              <a:buClr>
                <a:schemeClr val="lt2"/>
              </a:buClr>
              <a:buSzPts val="2333"/>
              <a:buFont typeface="Noto Sans Symbols"/>
              <a:buNone/>
            </a:pPr>
            <a:endParaRPr sz="2333" i="1" dirty="0"/>
          </a:p>
          <a:p>
            <a:pPr marL="228604" lvl="0" indent="-101604" algn="l" rtl="0">
              <a:lnSpc>
                <a:spcPct val="90000"/>
              </a:lnSpc>
              <a:spcBef>
                <a:spcPts val="3000"/>
              </a:spcBef>
              <a:spcAft>
                <a:spcPts val="0"/>
              </a:spcAft>
              <a:buClr>
                <a:schemeClr val="lt2"/>
              </a:buClr>
              <a:buSzPts val="2000"/>
              <a:buFont typeface="Noto Sans Symbols"/>
              <a:buNone/>
            </a:pPr>
            <a:endParaRPr dirty="0"/>
          </a:p>
        </p:txBody>
      </p:sp>
      <p:cxnSp>
        <p:nvCxnSpPr>
          <p:cNvPr id="1301" name="Google Shape;1301;p64"/>
          <p:cNvCxnSpPr/>
          <p:nvPr/>
        </p:nvCxnSpPr>
        <p:spPr>
          <a:xfrm rot="10800000">
            <a:off x="9525002" y="6622189"/>
            <a:ext cx="722085" cy="1029581"/>
          </a:xfrm>
          <a:prstGeom prst="straightConnector1">
            <a:avLst/>
          </a:prstGeom>
          <a:noFill/>
          <a:ln w="9525" cap="flat" cmpd="sng">
            <a:solidFill>
              <a:schemeClr val="accent3"/>
            </a:solidFill>
            <a:prstDash val="solid"/>
            <a:round/>
            <a:headEnd type="none" w="sm" len="sm"/>
            <a:tailEnd type="triangle" w="med" len="med"/>
          </a:ln>
        </p:spPr>
      </p:cxnSp>
      <p:sp>
        <p:nvSpPr>
          <p:cNvPr id="1302" name="Google Shape;1302;p64"/>
          <p:cNvSpPr txBox="1"/>
          <p:nvPr/>
        </p:nvSpPr>
        <p:spPr>
          <a:xfrm>
            <a:off x="9892022" y="7780881"/>
            <a:ext cx="3305393" cy="346185"/>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33" dirty="0" err="1">
                <a:solidFill>
                  <a:schemeClr val="accent3"/>
                </a:solidFill>
                <a:latin typeface="Trebuchet MS"/>
                <a:ea typeface="Trebuchet MS"/>
                <a:cs typeface="Trebuchet MS"/>
                <a:sym typeface="Trebuchet MS"/>
              </a:rPr>
              <a:t>옵티마이저</a:t>
            </a:r>
            <a:r>
              <a:rPr lang="en-US" sz="1833" dirty="0">
                <a:solidFill>
                  <a:schemeClr val="accent3"/>
                </a:solidFill>
                <a:latin typeface="Trebuchet MS"/>
                <a:ea typeface="Trebuchet MS"/>
                <a:cs typeface="Trebuchet MS"/>
                <a:sym typeface="Trebuchet MS"/>
              </a:rPr>
              <a:t> </a:t>
            </a:r>
            <a:r>
              <a:rPr lang="en-US" sz="1833" dirty="0" err="1">
                <a:solidFill>
                  <a:schemeClr val="accent3"/>
                </a:solidFill>
                <a:latin typeface="Trebuchet MS"/>
                <a:ea typeface="Trebuchet MS"/>
                <a:cs typeface="Trebuchet MS"/>
                <a:sym typeface="Trebuchet MS"/>
              </a:rPr>
              <a:t>상태</a:t>
            </a:r>
            <a:r>
              <a:rPr lang="en-US" sz="1833" dirty="0">
                <a:solidFill>
                  <a:schemeClr val="accent3"/>
                </a:solidFill>
                <a:latin typeface="Trebuchet MS"/>
                <a:ea typeface="Trebuchet MS"/>
                <a:cs typeface="Trebuchet MS"/>
                <a:sym typeface="Trebuchet MS"/>
              </a:rPr>
              <a:t> 당 12 </a:t>
            </a:r>
            <a:r>
              <a:rPr lang="en-US" sz="1833" dirty="0" err="1">
                <a:solidFill>
                  <a:schemeClr val="accent3"/>
                </a:solidFill>
                <a:latin typeface="Trebuchet MS"/>
                <a:ea typeface="Trebuchet MS"/>
                <a:cs typeface="Trebuchet MS"/>
                <a:sym typeface="Trebuchet MS"/>
              </a:rPr>
              <a:t>바이트</a:t>
            </a:r>
            <a:endParaRPr sz="1833" dirty="0">
              <a:solidFill>
                <a:schemeClr val="accent3"/>
              </a:solidFill>
              <a:latin typeface="Trebuchet MS"/>
              <a:ea typeface="Trebuchet MS"/>
              <a:cs typeface="Trebuchet MS"/>
              <a:sym typeface="Trebuchet MS"/>
            </a:endParaRPr>
          </a:p>
        </p:txBody>
      </p:sp>
      <p:cxnSp>
        <p:nvCxnSpPr>
          <p:cNvPr id="1303" name="Google Shape;1303;p64"/>
          <p:cNvCxnSpPr>
            <a:stCxn id="1304" idx="0"/>
          </p:cNvCxnSpPr>
          <p:nvPr/>
        </p:nvCxnSpPr>
        <p:spPr>
          <a:xfrm rot="10800000" flipH="1">
            <a:off x="8361422" y="6622245"/>
            <a:ext cx="224400" cy="1474200"/>
          </a:xfrm>
          <a:prstGeom prst="straightConnector1">
            <a:avLst/>
          </a:prstGeom>
          <a:noFill/>
          <a:ln w="9525" cap="flat" cmpd="sng">
            <a:solidFill>
              <a:schemeClr val="accent6"/>
            </a:solidFill>
            <a:prstDash val="solid"/>
            <a:round/>
            <a:headEnd type="none" w="sm" len="sm"/>
            <a:tailEnd type="triangle" w="med" len="med"/>
          </a:ln>
        </p:spPr>
      </p:cxnSp>
      <p:sp>
        <p:nvSpPr>
          <p:cNvPr id="1304" name="Google Shape;1304;p64"/>
          <p:cNvSpPr txBox="1"/>
          <p:nvPr/>
        </p:nvSpPr>
        <p:spPr>
          <a:xfrm>
            <a:off x="6708722" y="8096445"/>
            <a:ext cx="3305400" cy="60030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33" dirty="0" err="1">
                <a:solidFill>
                  <a:schemeClr val="accent6"/>
                </a:solidFill>
                <a:latin typeface="Trebuchet MS"/>
                <a:ea typeface="Trebuchet MS"/>
                <a:cs typeface="Trebuchet MS"/>
                <a:sym typeface="Trebuchet MS"/>
              </a:rPr>
              <a:t>기울기</a:t>
            </a:r>
            <a:r>
              <a:rPr lang="en-US" sz="1833" dirty="0">
                <a:solidFill>
                  <a:schemeClr val="accent6"/>
                </a:solidFill>
                <a:latin typeface="Trebuchet MS"/>
                <a:ea typeface="Trebuchet MS"/>
                <a:cs typeface="Trebuchet MS"/>
                <a:sym typeface="Trebuchet MS"/>
              </a:rPr>
              <a:t> (gradient)</a:t>
            </a:r>
            <a:br>
              <a:rPr lang="en-US" sz="1833" dirty="0">
                <a:solidFill>
                  <a:schemeClr val="accent6"/>
                </a:solidFill>
                <a:latin typeface="Trebuchet MS"/>
                <a:ea typeface="Trebuchet MS"/>
                <a:cs typeface="Trebuchet MS"/>
                <a:sym typeface="Trebuchet MS"/>
              </a:rPr>
            </a:br>
            <a:r>
              <a:rPr lang="en-US" sz="1833" dirty="0">
                <a:solidFill>
                  <a:schemeClr val="accent6"/>
                </a:solidFill>
                <a:latin typeface="Trebuchet MS"/>
                <a:ea typeface="Trebuchet MS"/>
                <a:cs typeface="Trebuchet MS"/>
                <a:sym typeface="Trebuchet MS"/>
              </a:rPr>
              <a:t> 당 2 </a:t>
            </a:r>
            <a:r>
              <a:rPr lang="en-US" sz="1833" dirty="0" err="1">
                <a:solidFill>
                  <a:schemeClr val="accent6"/>
                </a:solidFill>
                <a:latin typeface="Trebuchet MS"/>
                <a:ea typeface="Trebuchet MS"/>
                <a:cs typeface="Trebuchet MS"/>
                <a:sym typeface="Trebuchet MS"/>
              </a:rPr>
              <a:t>바이트</a:t>
            </a:r>
            <a:endParaRPr sz="1833" dirty="0">
              <a:solidFill>
                <a:schemeClr val="accent6"/>
              </a:solidFill>
              <a:latin typeface="Trebuchet MS"/>
              <a:ea typeface="Trebuchet MS"/>
              <a:cs typeface="Trebuchet MS"/>
              <a:sym typeface="Trebuchet MS"/>
            </a:endParaRPr>
          </a:p>
        </p:txBody>
      </p:sp>
      <p:cxnSp>
        <p:nvCxnSpPr>
          <p:cNvPr id="1305" name="Google Shape;1305;p64"/>
          <p:cNvCxnSpPr>
            <a:stCxn id="1306" idx="0"/>
          </p:cNvCxnSpPr>
          <p:nvPr/>
        </p:nvCxnSpPr>
        <p:spPr>
          <a:xfrm rot="10800000" flipH="1">
            <a:off x="6033407" y="6560328"/>
            <a:ext cx="1857300" cy="1493400"/>
          </a:xfrm>
          <a:prstGeom prst="straightConnector1">
            <a:avLst/>
          </a:prstGeom>
          <a:noFill/>
          <a:ln w="9525" cap="flat" cmpd="sng">
            <a:solidFill>
              <a:schemeClr val="accent6"/>
            </a:solidFill>
            <a:prstDash val="solid"/>
            <a:round/>
            <a:headEnd type="none" w="sm" len="sm"/>
            <a:tailEnd type="triangle" w="med" len="med"/>
          </a:ln>
        </p:spPr>
      </p:cxnSp>
      <p:sp>
        <p:nvSpPr>
          <p:cNvPr id="1306" name="Google Shape;1306;p64"/>
          <p:cNvSpPr txBox="1"/>
          <p:nvPr/>
        </p:nvSpPr>
        <p:spPr>
          <a:xfrm>
            <a:off x="4948757" y="8053728"/>
            <a:ext cx="2169300" cy="60030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33" dirty="0" err="1">
                <a:solidFill>
                  <a:schemeClr val="accent6"/>
                </a:solidFill>
                <a:latin typeface="Trebuchet MS"/>
                <a:ea typeface="Trebuchet MS"/>
                <a:cs typeface="Trebuchet MS"/>
                <a:sym typeface="Trebuchet MS"/>
              </a:rPr>
              <a:t>가중치</a:t>
            </a:r>
            <a:r>
              <a:rPr lang="en-US" sz="1833" dirty="0">
                <a:solidFill>
                  <a:schemeClr val="accent6"/>
                </a:solidFill>
                <a:latin typeface="Trebuchet MS"/>
                <a:ea typeface="Trebuchet MS"/>
                <a:cs typeface="Trebuchet MS"/>
                <a:sym typeface="Trebuchet MS"/>
              </a:rPr>
              <a:t> (weight)</a:t>
            </a:r>
            <a:br>
              <a:rPr lang="en-US" sz="1833" dirty="0">
                <a:solidFill>
                  <a:schemeClr val="accent6"/>
                </a:solidFill>
                <a:latin typeface="Trebuchet MS"/>
                <a:ea typeface="Trebuchet MS"/>
                <a:cs typeface="Trebuchet MS"/>
                <a:sym typeface="Trebuchet MS"/>
              </a:rPr>
            </a:br>
            <a:r>
              <a:rPr lang="en-US" sz="1833" dirty="0">
                <a:solidFill>
                  <a:schemeClr val="accent6"/>
                </a:solidFill>
                <a:latin typeface="Trebuchet MS"/>
                <a:ea typeface="Trebuchet MS"/>
                <a:cs typeface="Trebuchet MS"/>
                <a:sym typeface="Trebuchet MS"/>
              </a:rPr>
              <a:t> 당 2 </a:t>
            </a:r>
            <a:r>
              <a:rPr lang="en-US" sz="1833" dirty="0" err="1">
                <a:solidFill>
                  <a:schemeClr val="accent6"/>
                </a:solidFill>
                <a:latin typeface="Trebuchet MS"/>
                <a:ea typeface="Trebuchet MS"/>
                <a:cs typeface="Trebuchet MS"/>
                <a:sym typeface="Trebuchet MS"/>
              </a:rPr>
              <a:t>바이트</a:t>
            </a:r>
            <a:endParaRPr sz="1833" dirty="0">
              <a:solidFill>
                <a:schemeClr val="accent6"/>
              </a:solidFill>
              <a:latin typeface="Trebuchet MS"/>
              <a:ea typeface="Trebuchet MS"/>
              <a:cs typeface="Trebuchet MS"/>
              <a:sym typeface="Trebuchet MS"/>
            </a:endParaRPr>
          </a:p>
        </p:txBody>
      </p:sp>
      <p:cxnSp>
        <p:nvCxnSpPr>
          <p:cNvPr id="1307" name="Google Shape;1307;p64"/>
          <p:cNvCxnSpPr>
            <a:stCxn id="1308" idx="3"/>
          </p:cNvCxnSpPr>
          <p:nvPr/>
        </p:nvCxnSpPr>
        <p:spPr>
          <a:xfrm rot="10800000" flipH="1">
            <a:off x="4510343" y="6560574"/>
            <a:ext cx="2122500" cy="630600"/>
          </a:xfrm>
          <a:prstGeom prst="straightConnector1">
            <a:avLst/>
          </a:prstGeom>
          <a:noFill/>
          <a:ln w="9525" cap="flat" cmpd="sng">
            <a:solidFill>
              <a:srgbClr val="FF0000"/>
            </a:solidFill>
            <a:prstDash val="solid"/>
            <a:round/>
            <a:headEnd type="none" w="sm" len="sm"/>
            <a:tailEnd type="triangle" w="med" len="med"/>
          </a:ln>
        </p:spPr>
      </p:cxnSp>
      <p:sp>
        <p:nvSpPr>
          <p:cNvPr id="1308" name="Google Shape;1308;p64"/>
          <p:cNvSpPr txBox="1"/>
          <p:nvPr/>
        </p:nvSpPr>
        <p:spPr>
          <a:xfrm>
            <a:off x="2288260" y="7018081"/>
            <a:ext cx="2222083" cy="346185"/>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33">
                <a:solidFill>
                  <a:srgbClr val="FF0000"/>
                </a:solidFill>
                <a:latin typeface="Trebuchet MS"/>
                <a:ea typeface="Trebuchet MS"/>
                <a:cs typeface="Trebuchet MS"/>
                <a:sym typeface="Trebuchet MS"/>
              </a:rPr>
              <a:t>10 억개의 매개변수</a:t>
            </a:r>
            <a:endParaRPr sz="1833">
              <a:solidFill>
                <a:srgbClr val="FF0000"/>
              </a:solidFill>
              <a:latin typeface="Trebuchet MS"/>
              <a:ea typeface="Trebuchet MS"/>
              <a:cs typeface="Trebuchet MS"/>
              <a:sym typeface="Trebuchet M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65"/>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400"/>
              <a:t>분산</a:t>
            </a:r>
            <a:endParaRPr sz="4400"/>
          </a:p>
        </p:txBody>
      </p:sp>
      <p:sp>
        <p:nvSpPr>
          <p:cNvPr id="1315" name="Google Shape;1315;p65"/>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다양한 형태의 병렬 처리 – 다음 강의에서 다룸</a:t>
            </a:r>
            <a:endParaRPr sz="3000">
              <a:solidFill>
                <a:schemeClr val="lt2"/>
              </a:solidFill>
            </a:endParaRPr>
          </a:p>
        </p:txBody>
      </p:sp>
      <p:grpSp>
        <p:nvGrpSpPr>
          <p:cNvPr id="1316" name="Google Shape;1316;p65"/>
          <p:cNvGrpSpPr/>
          <p:nvPr/>
        </p:nvGrpSpPr>
        <p:grpSpPr>
          <a:xfrm>
            <a:off x="2351835" y="2657979"/>
            <a:ext cx="13584329" cy="6212283"/>
            <a:chOff x="3842314" y="3118092"/>
            <a:chExt cx="10110059" cy="4623456"/>
          </a:xfrm>
        </p:grpSpPr>
        <p:pic>
          <p:nvPicPr>
            <p:cNvPr id="1317" name="Google Shape;1317;p65" descr="NVIDIA, Stanford &amp;amp; Microsoft Propose Efficient Trillion-Parameter Language  Model Training on GPU Clusters | by Synced | SyncedReview | Medium"/>
            <p:cNvPicPr preferRelativeResize="0"/>
            <p:nvPr/>
          </p:nvPicPr>
          <p:blipFill rotWithShape="1">
            <a:blip r:embed="rId3">
              <a:alphaModFix/>
            </a:blip>
            <a:srcRect/>
            <a:stretch/>
          </p:blipFill>
          <p:spPr>
            <a:xfrm>
              <a:off x="3842314" y="3118092"/>
              <a:ext cx="9753600" cy="2213433"/>
            </a:xfrm>
            <a:prstGeom prst="rect">
              <a:avLst/>
            </a:prstGeom>
            <a:noFill/>
            <a:ln>
              <a:noFill/>
            </a:ln>
          </p:spPr>
        </p:pic>
        <p:pic>
          <p:nvPicPr>
            <p:cNvPr id="1318" name="Google Shape;1318;p65" descr="NVIDIA, Stanford &amp;amp; Microsoft Propose Efficient Trillion-Parameter Language  Model Training on GPU Clusters | by Synced | SyncedReview | Medium"/>
            <p:cNvPicPr preferRelativeResize="0"/>
            <p:nvPr/>
          </p:nvPicPr>
          <p:blipFill rotWithShape="1">
            <a:blip r:embed="rId3">
              <a:alphaModFix/>
            </a:blip>
            <a:srcRect/>
            <a:stretch/>
          </p:blipFill>
          <p:spPr>
            <a:xfrm>
              <a:off x="3842314" y="5331525"/>
              <a:ext cx="9753600" cy="2213433"/>
            </a:xfrm>
            <a:prstGeom prst="rect">
              <a:avLst/>
            </a:prstGeom>
            <a:noFill/>
            <a:ln>
              <a:noFill/>
            </a:ln>
          </p:spPr>
        </p:pic>
        <p:sp>
          <p:nvSpPr>
            <p:cNvPr id="1319" name="Google Shape;1319;p65"/>
            <p:cNvSpPr/>
            <p:nvPr/>
          </p:nvSpPr>
          <p:spPr>
            <a:xfrm>
              <a:off x="4060580" y="3191256"/>
              <a:ext cx="9891793" cy="2243379"/>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5"/>
            <p:cNvSpPr txBox="1"/>
            <p:nvPr/>
          </p:nvSpPr>
          <p:spPr>
            <a:xfrm rot="-5400000">
              <a:off x="7994295" y="-523444"/>
              <a:ext cx="2024354" cy="9672768"/>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800">
                  <a:solidFill>
                    <a:schemeClr val="lt2"/>
                  </a:solidFill>
                  <a:latin typeface="Arial"/>
                  <a:ea typeface="Arial"/>
                  <a:cs typeface="Arial"/>
                  <a:sym typeface="Arial"/>
                </a:rPr>
                <a:t>Data Parallelism 1</a:t>
              </a:r>
              <a:endParaRPr sz="1800">
                <a:solidFill>
                  <a:schemeClr val="lt2"/>
                </a:solidFill>
                <a:latin typeface="Arial"/>
                <a:ea typeface="Arial"/>
                <a:cs typeface="Arial"/>
                <a:sym typeface="Arial"/>
              </a:endParaRPr>
            </a:p>
          </p:txBody>
        </p:sp>
        <p:sp>
          <p:nvSpPr>
            <p:cNvPr id="1321" name="Google Shape;1321;p65"/>
            <p:cNvSpPr/>
            <p:nvPr/>
          </p:nvSpPr>
          <p:spPr>
            <a:xfrm>
              <a:off x="4060580" y="5528115"/>
              <a:ext cx="9891793" cy="2213433"/>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5"/>
            <p:cNvSpPr txBox="1"/>
            <p:nvPr/>
          </p:nvSpPr>
          <p:spPr>
            <a:xfrm rot="-5400000">
              <a:off x="8007806" y="1796971"/>
              <a:ext cx="1997331" cy="9675691"/>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800">
                  <a:solidFill>
                    <a:schemeClr val="lt2"/>
                  </a:solidFill>
                  <a:latin typeface="Arial"/>
                  <a:ea typeface="Arial"/>
                  <a:cs typeface="Arial"/>
                  <a:sym typeface="Arial"/>
                </a:rPr>
                <a:t>Data Parallelism 2</a:t>
              </a:r>
              <a:endParaRPr sz="1800">
                <a:solidFill>
                  <a:schemeClr val="lt2"/>
                </a:solidFill>
                <a:latin typeface="Arial"/>
                <a:ea typeface="Arial"/>
                <a:cs typeface="Arial"/>
                <a:sym typeface="Arial"/>
              </a:endParaRPr>
            </a:p>
          </p:txBody>
        </p:sp>
      </p:grpSp>
      <p:sp>
        <p:nvSpPr>
          <p:cNvPr id="1323" name="Google Shape;1323;p65"/>
          <p:cNvSpPr txBox="1"/>
          <p:nvPr/>
        </p:nvSpPr>
        <p:spPr>
          <a:xfrm>
            <a:off x="284018" y="9736351"/>
            <a:ext cx="631767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https://github.com/NVIDIA/Megatron-LM/</a:t>
            </a:r>
            <a:endParaRPr sz="1600">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6"/>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dirty="0" err="1"/>
              <a:t>자동</a:t>
            </a:r>
            <a:r>
              <a:rPr lang="en-US" sz="4800" dirty="0"/>
              <a:t> </a:t>
            </a:r>
            <a:r>
              <a:rPr lang="en-US" sz="4800" dirty="0" err="1"/>
              <a:t>혼합</a:t>
            </a:r>
            <a:r>
              <a:rPr lang="en-US" sz="4800" dirty="0"/>
              <a:t> </a:t>
            </a:r>
            <a:r>
              <a:rPr lang="en-US" sz="4800" dirty="0" err="1"/>
              <a:t>정밀도</a:t>
            </a:r>
            <a:r>
              <a:rPr lang="en-US" sz="4800" dirty="0"/>
              <a:t> (AUTOMATIC MIXED PRECISION)</a:t>
            </a:r>
            <a:endParaRPr sz="4800" dirty="0"/>
          </a:p>
        </p:txBody>
      </p:sp>
      <p:sp>
        <p:nvSpPr>
          <p:cNvPr id="1330" name="Google Shape;1330;p66"/>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FP32-&gt;FP16-&gt;FP8</a:t>
            </a:r>
            <a:endParaRPr sz="3000">
              <a:solidFill>
                <a:schemeClr val="lt2"/>
              </a:solidFill>
            </a:endParaRPr>
          </a:p>
        </p:txBody>
      </p:sp>
      <p:pic>
        <p:nvPicPr>
          <p:cNvPr id="1331" name="Google Shape;1331;p66"/>
          <p:cNvPicPr preferRelativeResize="0"/>
          <p:nvPr/>
        </p:nvPicPr>
        <p:blipFill rotWithShape="1">
          <a:blip r:embed="rId3">
            <a:alphaModFix/>
          </a:blip>
          <a:srcRect/>
          <a:stretch/>
        </p:blipFill>
        <p:spPr>
          <a:xfrm>
            <a:off x="870245" y="2500884"/>
            <a:ext cx="9684777" cy="3671401"/>
          </a:xfrm>
          <a:prstGeom prst="rect">
            <a:avLst/>
          </a:prstGeom>
          <a:noFill/>
          <a:ln>
            <a:noFill/>
          </a:ln>
        </p:spPr>
      </p:pic>
      <p:grpSp>
        <p:nvGrpSpPr>
          <p:cNvPr id="1332" name="Google Shape;1332;p66"/>
          <p:cNvGrpSpPr/>
          <p:nvPr/>
        </p:nvGrpSpPr>
        <p:grpSpPr>
          <a:xfrm>
            <a:off x="9691475" y="5562114"/>
            <a:ext cx="8045854" cy="4538511"/>
            <a:chOff x="9144000" y="3191256"/>
            <a:chExt cx="8845102" cy="4970105"/>
          </a:xfrm>
        </p:grpSpPr>
        <p:pic>
          <p:nvPicPr>
            <p:cNvPr id="1333" name="Google Shape;1333;p66" descr="FP16 Tensor Cores"/>
            <p:cNvPicPr preferRelativeResize="0"/>
            <p:nvPr/>
          </p:nvPicPr>
          <p:blipFill rotWithShape="1">
            <a:blip r:embed="rId4">
              <a:alphaModFix/>
            </a:blip>
            <a:srcRect/>
            <a:stretch/>
          </p:blipFill>
          <p:spPr>
            <a:xfrm>
              <a:off x="9144000" y="3191256"/>
              <a:ext cx="8845102" cy="4970105"/>
            </a:xfrm>
            <a:prstGeom prst="rect">
              <a:avLst/>
            </a:prstGeom>
            <a:noFill/>
            <a:ln>
              <a:noFill/>
            </a:ln>
          </p:spPr>
        </p:pic>
        <p:sp>
          <p:nvSpPr>
            <p:cNvPr id="1334" name="Google Shape;1334;p66"/>
            <p:cNvSpPr txBox="1"/>
            <p:nvPr/>
          </p:nvSpPr>
          <p:spPr>
            <a:xfrm>
              <a:off x="10702614" y="3567696"/>
              <a:ext cx="1127232" cy="3139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a:solidFill>
                    <a:schemeClr val="dk2"/>
                  </a:solidFill>
                  <a:latin typeface="Trebuchet MS"/>
                  <a:ea typeface="Trebuchet MS"/>
                  <a:cs typeface="Trebuchet MS"/>
                  <a:sym typeface="Trebuchet MS"/>
                </a:rPr>
                <a:t>A100 FP16</a:t>
              </a:r>
              <a:endParaRPr sz="1600">
                <a:solidFill>
                  <a:schemeClr val="dk2"/>
                </a:solidFill>
                <a:latin typeface="Trebuchet MS"/>
                <a:ea typeface="Trebuchet MS"/>
                <a:cs typeface="Trebuchet MS"/>
                <a:sym typeface="Trebuchet MS"/>
              </a:endParaRPr>
            </a:p>
          </p:txBody>
        </p:sp>
        <p:sp>
          <p:nvSpPr>
            <p:cNvPr id="1335" name="Google Shape;1335;p66"/>
            <p:cNvSpPr txBox="1"/>
            <p:nvPr/>
          </p:nvSpPr>
          <p:spPr>
            <a:xfrm>
              <a:off x="15052111" y="3567696"/>
              <a:ext cx="1140057" cy="3139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a:solidFill>
                    <a:schemeClr val="dk2"/>
                  </a:solidFill>
                  <a:latin typeface="Trebuchet MS"/>
                  <a:ea typeface="Trebuchet MS"/>
                  <a:cs typeface="Trebuchet MS"/>
                  <a:sym typeface="Trebuchet MS"/>
                </a:rPr>
                <a:t>H100 FP16</a:t>
              </a:r>
              <a:endParaRPr sz="1600">
                <a:solidFill>
                  <a:schemeClr val="dk2"/>
                </a:solidFill>
                <a:latin typeface="Trebuchet MS"/>
                <a:ea typeface="Trebuchet MS"/>
                <a:cs typeface="Trebuchet MS"/>
                <a:sym typeface="Trebuchet MS"/>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67"/>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dirty="0" err="1"/>
              <a:t>활성화</a:t>
            </a:r>
            <a:r>
              <a:rPr lang="en-US" sz="4800" dirty="0"/>
              <a:t> </a:t>
            </a:r>
            <a:r>
              <a:rPr lang="en-US" sz="4800" dirty="0" err="1"/>
              <a:t>체크포인</a:t>
            </a:r>
            <a:r>
              <a:rPr lang="ko-KR" altLang="en-US" sz="4800" dirty="0"/>
              <a:t>팅 </a:t>
            </a:r>
            <a:r>
              <a:rPr lang="en-US" sz="4800" dirty="0"/>
              <a:t>(ACTIVATION CHECKPOINTING)</a:t>
            </a:r>
            <a:endParaRPr sz="4800" dirty="0"/>
          </a:p>
        </p:txBody>
      </p:sp>
      <p:sp>
        <p:nvSpPr>
          <p:cNvPr id="1341" name="Google Shape;1341;p67"/>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latin typeface="Trebuchet MS"/>
                <a:ea typeface="Trebuchet MS"/>
                <a:cs typeface="Trebuchet MS"/>
                <a:sym typeface="Trebuchet MS"/>
              </a:rPr>
              <a:t>컴퓨팅 자원과 메모리 교환</a:t>
            </a:r>
            <a:endParaRPr sz="3000">
              <a:solidFill>
                <a:schemeClr val="lt2"/>
              </a:solidFill>
            </a:endParaRPr>
          </a:p>
        </p:txBody>
      </p:sp>
      <p:pic>
        <p:nvPicPr>
          <p:cNvPr id="1342" name="Google Shape;1342;p67" descr="Diagram&#10;&#10;Description automatically generated"/>
          <p:cNvPicPr preferRelativeResize="0"/>
          <p:nvPr/>
        </p:nvPicPr>
        <p:blipFill rotWithShape="1">
          <a:blip r:embed="rId3">
            <a:alphaModFix/>
          </a:blip>
          <a:srcRect/>
          <a:stretch/>
        </p:blipFill>
        <p:spPr>
          <a:xfrm>
            <a:off x="2796073" y="2184784"/>
            <a:ext cx="13799974" cy="66250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68"/>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dirty="0" err="1"/>
              <a:t>오프로딩</a:t>
            </a:r>
            <a:r>
              <a:rPr lang="en-US" sz="4800" dirty="0"/>
              <a:t> (OFFLOADING)</a:t>
            </a:r>
            <a:endParaRPr sz="4800" dirty="0"/>
          </a:p>
        </p:txBody>
      </p:sp>
      <p:sp>
        <p:nvSpPr>
          <p:cNvPr id="1348" name="Google Shape;1348;p68"/>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대역폭과 메모리 용량 교환</a:t>
            </a:r>
            <a:endParaRPr sz="3000">
              <a:solidFill>
                <a:schemeClr val="lt2"/>
              </a:solidFill>
            </a:endParaRPr>
          </a:p>
        </p:txBody>
      </p:sp>
      <p:pic>
        <p:nvPicPr>
          <p:cNvPr id="1349" name="Google Shape;1349;p68" descr="Diagram&#10;&#10;Description automatically generated"/>
          <p:cNvPicPr preferRelativeResize="0"/>
          <p:nvPr/>
        </p:nvPicPr>
        <p:blipFill rotWithShape="1">
          <a:blip r:embed="rId3">
            <a:alphaModFix/>
          </a:blip>
          <a:srcRect/>
          <a:stretch/>
        </p:blipFill>
        <p:spPr>
          <a:xfrm>
            <a:off x="4500143" y="2925031"/>
            <a:ext cx="8842232" cy="642199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69"/>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6000" b="0"/>
              <a:t>MEGATRON-LM</a:t>
            </a:r>
            <a:endParaRPr sz="60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dirty="0" err="1"/>
              <a:t>스케일링</a:t>
            </a:r>
            <a:r>
              <a:rPr lang="en-US" sz="4800" dirty="0"/>
              <a:t> </a:t>
            </a:r>
            <a:r>
              <a:rPr lang="en-US" sz="4800" dirty="0" err="1"/>
              <a:t>법칙</a:t>
            </a:r>
            <a:r>
              <a:rPr lang="en-US" sz="4800" dirty="0"/>
              <a:t>(THE SCALING LAWS)</a:t>
            </a:r>
            <a:endParaRPr sz="4800" dirty="0"/>
          </a:p>
        </p:txBody>
      </p:sp>
      <p:sp>
        <p:nvSpPr>
          <p:cNvPr id="702" name="Google Shape;702;p7"/>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신경망의 성능은 모델/데이터셋 크기에 따라 증가합니다.</a:t>
            </a:r>
            <a:endParaRPr sz="3000">
              <a:solidFill>
                <a:schemeClr val="lt2"/>
              </a:solidFill>
            </a:endParaRPr>
          </a:p>
        </p:txBody>
      </p:sp>
      <p:pic>
        <p:nvPicPr>
          <p:cNvPr id="703" name="Google Shape;703;p7"/>
          <p:cNvPicPr preferRelativeResize="0"/>
          <p:nvPr/>
        </p:nvPicPr>
        <p:blipFill rotWithShape="1">
          <a:blip r:embed="rId3">
            <a:alphaModFix/>
          </a:blip>
          <a:srcRect/>
          <a:stretch/>
        </p:blipFill>
        <p:spPr>
          <a:xfrm>
            <a:off x="4794187" y="3008773"/>
            <a:ext cx="8034846" cy="5713668"/>
          </a:xfrm>
          <a:prstGeom prst="rect">
            <a:avLst/>
          </a:prstGeom>
          <a:noFill/>
          <a:ln>
            <a:noFill/>
          </a:ln>
        </p:spPr>
      </p:pic>
      <p:sp>
        <p:nvSpPr>
          <p:cNvPr id="704" name="Google Shape;704;p7"/>
          <p:cNvSpPr/>
          <p:nvPr/>
        </p:nvSpPr>
        <p:spPr>
          <a:xfrm>
            <a:off x="158496" y="9717931"/>
            <a:ext cx="16872204" cy="348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2"/>
                </a:solidFill>
                <a:latin typeface="Arial"/>
                <a:ea typeface="Arial"/>
                <a:cs typeface="Arial"/>
                <a:sym typeface="Arial"/>
              </a:rPr>
              <a:t>Hestness, J., Narang, S., Ardalani, N., Diamos, G., Jun, H., Kianinejad, H., ... &amp; Zhou, Y. (2017). </a:t>
            </a:r>
            <a:r>
              <a:rPr lang="en-US" sz="1600" b="1">
                <a:solidFill>
                  <a:schemeClr val="lt2"/>
                </a:solidFill>
                <a:latin typeface="Arial"/>
                <a:ea typeface="Arial"/>
                <a:cs typeface="Arial"/>
                <a:sym typeface="Arial"/>
              </a:rPr>
              <a:t>Deep Learning Scaling is Predictable, Empirically. </a:t>
            </a:r>
            <a:r>
              <a:rPr lang="en-US" sz="1600">
                <a:solidFill>
                  <a:schemeClr val="lt2"/>
                </a:solidFill>
                <a:latin typeface="Arial"/>
                <a:ea typeface="Arial"/>
                <a:cs typeface="Arial"/>
                <a:sym typeface="Arial"/>
              </a:rPr>
              <a:t>arXiv:1712.00409.</a:t>
            </a:r>
            <a:endParaRPr sz="1600">
              <a:solidFill>
                <a:schemeClr val="lt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9"/>
        <p:cNvGrpSpPr/>
        <p:nvPr/>
      </p:nvGrpSpPr>
      <p:grpSpPr>
        <a:xfrm>
          <a:off x="0" y="0"/>
          <a:ext cx="0" cy="0"/>
          <a:chOff x="0" y="0"/>
          <a:chExt cx="0" cy="0"/>
        </a:xfrm>
      </p:grpSpPr>
      <p:sp>
        <p:nvSpPr>
          <p:cNvPr id="1360" name="Google Shape;1360;p70"/>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모델 구현</a:t>
            </a:r>
            <a:endParaRPr sz="7200"/>
          </a:p>
        </p:txBody>
      </p:sp>
      <p:sp>
        <p:nvSpPr>
          <p:cNvPr id="1361" name="Google Shape;1361;p70"/>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MEGATRON-LM: 대규모 클러스터에서 거대 NLP 모델 최적화 학습</a:t>
            </a:r>
            <a:endParaRPr/>
          </a:p>
        </p:txBody>
      </p:sp>
      <p:sp>
        <p:nvSpPr>
          <p:cNvPr id="1362" name="Google Shape;1362;p70"/>
          <p:cNvSpPr txBox="1">
            <a:spLocks noGrp="1"/>
          </p:cNvSpPr>
          <p:nvPr>
            <p:ph type="body" idx="2"/>
          </p:nvPr>
        </p:nvSpPr>
        <p:spPr>
          <a:xfrm>
            <a:off x="1257300" y="2423160"/>
            <a:ext cx="11544300" cy="6825997"/>
          </a:xfrm>
          <a:prstGeom prst="rect">
            <a:avLst/>
          </a:prstGeom>
          <a:noFill/>
          <a:ln>
            <a:noFill/>
          </a:ln>
        </p:spPr>
        <p:txBody>
          <a:bodyPr spcFirstLastPara="1" wrap="square" lIns="91425" tIns="45700" rIns="91425" bIns="45700" anchor="t" anchorCtr="0">
            <a:noAutofit/>
          </a:bodyPr>
          <a:lstStyle/>
          <a:p>
            <a:pPr marL="228604" lvl="0" indent="-95254" algn="l" rtl="0">
              <a:lnSpc>
                <a:spcPct val="90000"/>
              </a:lnSpc>
              <a:spcBef>
                <a:spcPts val="0"/>
              </a:spcBef>
              <a:spcAft>
                <a:spcPts val="0"/>
              </a:spcAft>
              <a:buClr>
                <a:schemeClr val="lt2"/>
              </a:buClr>
              <a:buSzPts val="2100"/>
              <a:buFont typeface="Noto Sans Symbols"/>
              <a:buNone/>
            </a:pPr>
            <a:endParaRPr sz="2100" dirty="0"/>
          </a:p>
          <a:p>
            <a:pPr marL="228604" lvl="0" indent="-228604" algn="l" rtl="0">
              <a:lnSpc>
                <a:spcPct val="90000"/>
              </a:lnSpc>
              <a:spcBef>
                <a:spcPts val="3000"/>
              </a:spcBef>
              <a:spcAft>
                <a:spcPts val="0"/>
              </a:spcAft>
              <a:buClr>
                <a:schemeClr val="lt2"/>
              </a:buClr>
              <a:buSzPts val="2100"/>
              <a:buFont typeface="Noto Sans Symbols"/>
              <a:buChar char="▪"/>
            </a:pPr>
            <a:r>
              <a:rPr lang="en-US" sz="2100" dirty="0"/>
              <a:t>Megatron-LM 은 </a:t>
            </a:r>
            <a:r>
              <a:rPr lang="en-US" sz="2100" dirty="0" err="1"/>
              <a:t>수십억개의</a:t>
            </a:r>
            <a:r>
              <a:rPr lang="en-US" sz="2100" dirty="0"/>
              <a:t> </a:t>
            </a:r>
            <a:r>
              <a:rPr lang="en-US" sz="2100" dirty="0" err="1"/>
              <a:t>매개</a:t>
            </a:r>
            <a:r>
              <a:rPr lang="en-US" sz="2100" dirty="0"/>
              <a:t> </a:t>
            </a:r>
            <a:r>
              <a:rPr lang="en-US" sz="2100" dirty="0" err="1"/>
              <a:t>변수를</a:t>
            </a:r>
            <a:r>
              <a:rPr lang="en-US" sz="2100" dirty="0"/>
              <a:t> </a:t>
            </a:r>
            <a:r>
              <a:rPr lang="en-US" sz="2100" dirty="0" err="1"/>
              <a:t>가진</a:t>
            </a:r>
            <a:r>
              <a:rPr lang="en-US" sz="2100" dirty="0"/>
              <a:t> </a:t>
            </a:r>
            <a:r>
              <a:rPr lang="en-US" sz="2100" dirty="0" err="1"/>
              <a:t>트랜스포머</a:t>
            </a:r>
            <a:r>
              <a:rPr lang="en-US" sz="2100" dirty="0"/>
              <a:t> </a:t>
            </a:r>
            <a:r>
              <a:rPr lang="en-US" sz="2100" dirty="0" err="1"/>
              <a:t>기반</a:t>
            </a:r>
            <a:r>
              <a:rPr lang="en-US" sz="2100" dirty="0"/>
              <a:t> </a:t>
            </a:r>
            <a:r>
              <a:rPr lang="en-US" sz="2100" dirty="0" err="1"/>
              <a:t>언어</a:t>
            </a:r>
            <a:r>
              <a:rPr lang="en-US" sz="2100" dirty="0"/>
              <a:t> </a:t>
            </a:r>
            <a:r>
              <a:rPr lang="en-US" sz="2100" dirty="0" err="1"/>
              <a:t>모델을</a:t>
            </a:r>
            <a:r>
              <a:rPr lang="en-US" sz="2100" dirty="0"/>
              <a:t> </a:t>
            </a:r>
            <a:r>
              <a:rPr lang="en-US" sz="2100" dirty="0" err="1"/>
              <a:t>효율적으로</a:t>
            </a:r>
            <a:r>
              <a:rPr lang="en-US" sz="2100" dirty="0"/>
              <a:t> </a:t>
            </a:r>
            <a:r>
              <a:rPr lang="en-US" sz="2100" dirty="0" err="1"/>
              <a:t>학습하기</a:t>
            </a:r>
            <a:r>
              <a:rPr lang="en-US" sz="2100" dirty="0"/>
              <a:t> </a:t>
            </a:r>
            <a:r>
              <a:rPr lang="en-US" sz="2100" dirty="0" err="1"/>
              <a:t>위한</a:t>
            </a:r>
            <a:r>
              <a:rPr lang="en-US" sz="2100" dirty="0"/>
              <a:t> NVIDIA </a:t>
            </a:r>
            <a:r>
              <a:rPr lang="en-US" sz="2100" dirty="0" err="1"/>
              <a:t>프레임워크입니다</a:t>
            </a:r>
            <a:r>
              <a:rPr lang="en-US" sz="2100" dirty="0"/>
              <a:t>.</a:t>
            </a:r>
            <a:endParaRPr sz="2100" dirty="0"/>
          </a:p>
          <a:p>
            <a:pPr marL="428620" lvl="0" indent="-428620" algn="l" rtl="0">
              <a:lnSpc>
                <a:spcPct val="90000"/>
              </a:lnSpc>
              <a:spcBef>
                <a:spcPts val="3000"/>
              </a:spcBef>
              <a:spcAft>
                <a:spcPts val="0"/>
              </a:spcAft>
              <a:buSzPts val="2100"/>
              <a:buFont typeface="Arial"/>
              <a:buChar char="•"/>
            </a:pPr>
            <a:r>
              <a:rPr lang="en-US" sz="2100" dirty="0" err="1"/>
              <a:t>텐서</a:t>
            </a:r>
            <a:r>
              <a:rPr lang="en-US" sz="2100" dirty="0"/>
              <a:t>, </a:t>
            </a:r>
            <a:r>
              <a:rPr lang="en-US" sz="2100" dirty="0" err="1"/>
              <a:t>파이프라인</a:t>
            </a:r>
            <a:r>
              <a:rPr lang="en-US" sz="2100" dirty="0"/>
              <a:t> </a:t>
            </a:r>
            <a:r>
              <a:rPr lang="en-US" sz="2100" dirty="0" err="1"/>
              <a:t>병렬화</a:t>
            </a:r>
            <a:endParaRPr sz="2100" dirty="0"/>
          </a:p>
          <a:p>
            <a:pPr marL="428620" lvl="0" indent="-428620" algn="l" rtl="0">
              <a:lnSpc>
                <a:spcPct val="90000"/>
              </a:lnSpc>
              <a:spcBef>
                <a:spcPts val="3000"/>
              </a:spcBef>
              <a:spcAft>
                <a:spcPts val="0"/>
              </a:spcAft>
              <a:buSzPts val="2100"/>
              <a:buFont typeface="Arial"/>
              <a:buChar char="•"/>
            </a:pPr>
            <a:r>
              <a:rPr lang="en-US" sz="2100" dirty="0" err="1"/>
              <a:t>데이터</a:t>
            </a:r>
            <a:r>
              <a:rPr lang="en-US" sz="2100" dirty="0"/>
              <a:t> </a:t>
            </a:r>
            <a:r>
              <a:rPr lang="en-US" sz="2100" dirty="0" err="1"/>
              <a:t>병렬</a:t>
            </a:r>
            <a:r>
              <a:rPr lang="en-US" sz="2100" dirty="0"/>
              <a:t>, </a:t>
            </a:r>
            <a:r>
              <a:rPr lang="en-US" sz="2100" dirty="0" err="1"/>
              <a:t>분산</a:t>
            </a:r>
            <a:r>
              <a:rPr lang="en-US" sz="2100" dirty="0"/>
              <a:t> </a:t>
            </a:r>
            <a:r>
              <a:rPr lang="en-US" sz="2100" dirty="0" err="1"/>
              <a:t>옵티마이저</a:t>
            </a:r>
            <a:endParaRPr sz="2100" dirty="0"/>
          </a:p>
          <a:p>
            <a:pPr marL="428620" lvl="0" indent="-428620" algn="l" rtl="0">
              <a:lnSpc>
                <a:spcPct val="90000"/>
              </a:lnSpc>
              <a:spcBef>
                <a:spcPts val="3000"/>
              </a:spcBef>
              <a:spcAft>
                <a:spcPts val="0"/>
              </a:spcAft>
              <a:buSzPts val="2100"/>
              <a:buFont typeface="Arial"/>
              <a:buChar char="•"/>
            </a:pPr>
            <a:r>
              <a:rPr lang="en-US" sz="2100" dirty="0" err="1"/>
              <a:t>자동</a:t>
            </a:r>
            <a:r>
              <a:rPr lang="en-US" sz="2100" dirty="0"/>
              <a:t> </a:t>
            </a:r>
            <a:r>
              <a:rPr lang="en-US" sz="2100" dirty="0" err="1"/>
              <a:t>혼합</a:t>
            </a:r>
            <a:r>
              <a:rPr lang="en-US" sz="2100" dirty="0"/>
              <a:t> </a:t>
            </a:r>
            <a:r>
              <a:rPr lang="en-US" sz="2100" dirty="0" err="1"/>
              <a:t>정밀도</a:t>
            </a:r>
            <a:endParaRPr sz="2100" dirty="0"/>
          </a:p>
          <a:p>
            <a:pPr marL="428620" lvl="0" indent="-428620" algn="l" rtl="0">
              <a:lnSpc>
                <a:spcPct val="90000"/>
              </a:lnSpc>
              <a:spcBef>
                <a:spcPts val="3000"/>
              </a:spcBef>
              <a:spcAft>
                <a:spcPts val="0"/>
              </a:spcAft>
              <a:buSzPts val="2100"/>
              <a:buFont typeface="Arial"/>
              <a:buChar char="•"/>
            </a:pPr>
            <a:r>
              <a:rPr lang="en-US" sz="2100" dirty="0"/>
              <a:t>BERT, GPT, T5, Vision </a:t>
            </a:r>
            <a:r>
              <a:rPr lang="en-US" sz="2100" dirty="0" err="1"/>
              <a:t>트랜스포머</a:t>
            </a:r>
            <a:endParaRPr sz="2100" dirty="0"/>
          </a:p>
          <a:p>
            <a:pPr marL="428620" lvl="0" indent="-428620" algn="l" rtl="0">
              <a:lnSpc>
                <a:spcPct val="90000"/>
              </a:lnSpc>
              <a:spcBef>
                <a:spcPts val="3000"/>
              </a:spcBef>
              <a:spcAft>
                <a:spcPts val="0"/>
              </a:spcAft>
              <a:buSzPts val="2100"/>
              <a:buFont typeface="Arial"/>
              <a:buChar char="•"/>
            </a:pPr>
            <a:r>
              <a:rPr lang="en-US" sz="2100" dirty="0" err="1"/>
              <a:t>수천</a:t>
            </a:r>
            <a:r>
              <a:rPr lang="en-US" sz="2100" dirty="0"/>
              <a:t> </a:t>
            </a:r>
            <a:r>
              <a:rPr lang="en-US" sz="2100" dirty="0" err="1"/>
              <a:t>개의</a:t>
            </a:r>
            <a:r>
              <a:rPr lang="en-US" sz="2100" dirty="0"/>
              <a:t> </a:t>
            </a:r>
            <a:r>
              <a:rPr lang="en-US" sz="2100" dirty="0" err="1"/>
              <a:t>GPU로</a:t>
            </a:r>
            <a:r>
              <a:rPr lang="en-US" sz="2100" dirty="0"/>
              <a:t> </a:t>
            </a:r>
            <a:r>
              <a:rPr lang="en-US" sz="2100" b="1" i="1" dirty="0" err="1">
                <a:solidFill>
                  <a:schemeClr val="lt2"/>
                </a:solidFill>
              </a:rPr>
              <a:t>높은</a:t>
            </a:r>
            <a:r>
              <a:rPr lang="en-US" sz="2100" b="1" i="1" dirty="0">
                <a:solidFill>
                  <a:schemeClr val="lt2"/>
                </a:solidFill>
              </a:rPr>
              <a:t> </a:t>
            </a:r>
            <a:r>
              <a:rPr lang="en-US" sz="2100" b="1" i="1" dirty="0" err="1">
                <a:solidFill>
                  <a:schemeClr val="lt2"/>
                </a:solidFill>
              </a:rPr>
              <a:t>활용률</a:t>
            </a:r>
            <a:r>
              <a:rPr lang="en-US" sz="2100" b="1" i="1" dirty="0">
                <a:solidFill>
                  <a:schemeClr val="lt2"/>
                </a:solidFill>
              </a:rPr>
              <a:t> 및 </a:t>
            </a:r>
            <a:r>
              <a:rPr lang="en-US" sz="2100" b="1" i="1" dirty="0" err="1">
                <a:solidFill>
                  <a:schemeClr val="lt2"/>
                </a:solidFill>
              </a:rPr>
              <a:t>확장성</a:t>
            </a:r>
            <a:r>
              <a:rPr lang="en-US" sz="2100" b="1" i="1" dirty="0">
                <a:solidFill>
                  <a:schemeClr val="lt2"/>
                </a:solidFill>
              </a:rPr>
              <a:t> </a:t>
            </a:r>
            <a:endParaRPr sz="2100" dirty="0"/>
          </a:p>
          <a:p>
            <a:pPr marL="428620" lvl="0" indent="-428620" algn="l" rtl="0">
              <a:lnSpc>
                <a:spcPct val="90000"/>
              </a:lnSpc>
              <a:spcBef>
                <a:spcPts val="3000"/>
              </a:spcBef>
              <a:spcAft>
                <a:spcPts val="0"/>
              </a:spcAft>
              <a:buSzPts val="2100"/>
              <a:buFont typeface="Arial"/>
              <a:buChar char="•"/>
            </a:pPr>
            <a:r>
              <a:rPr lang="en-US" sz="2100" dirty="0" err="1">
                <a:solidFill>
                  <a:schemeClr val="lt2"/>
                </a:solidFill>
              </a:rPr>
              <a:t>조단위</a:t>
            </a:r>
            <a:r>
              <a:rPr lang="en-US" sz="2100" dirty="0">
                <a:solidFill>
                  <a:schemeClr val="lt2"/>
                </a:solidFill>
              </a:rPr>
              <a:t> </a:t>
            </a:r>
            <a:r>
              <a:rPr lang="en-US" sz="2100" dirty="0" err="1">
                <a:solidFill>
                  <a:schemeClr val="lt2"/>
                </a:solidFill>
              </a:rPr>
              <a:t>모델</a:t>
            </a:r>
            <a:r>
              <a:rPr lang="en-US" sz="2100" dirty="0">
                <a:solidFill>
                  <a:schemeClr val="lt2"/>
                </a:solidFill>
              </a:rPr>
              <a:t>(</a:t>
            </a:r>
            <a:r>
              <a:rPr lang="en-US" sz="2100" u="sng" dirty="0">
                <a:solidFill>
                  <a:schemeClr val="lt2"/>
                </a:solidFill>
                <a:hlinkClick r:id="rId3">
                  <a:extLst>
                    <a:ext uri="{A12FA001-AC4F-418D-AE19-62706E023703}">
                      <ahyp:hlinkClr xmlns:ahyp="http://schemas.microsoft.com/office/drawing/2018/hyperlinkcolor" val="tx"/>
                    </a:ext>
                  </a:extLst>
                </a:hlinkClick>
              </a:rPr>
              <a:t>Trillion models</a:t>
            </a:r>
            <a:r>
              <a:rPr lang="en-US" sz="2100" dirty="0">
                <a:solidFill>
                  <a:schemeClr val="lt2"/>
                </a:solidFill>
              </a:rPr>
              <a:t>)</a:t>
            </a:r>
            <a:r>
              <a:rPr lang="en-US" sz="2100" dirty="0"/>
              <a:t>을 </a:t>
            </a:r>
            <a:r>
              <a:rPr lang="en-US" sz="2100" dirty="0" err="1"/>
              <a:t>지향하는</a:t>
            </a:r>
            <a:r>
              <a:rPr lang="en-US" sz="2100" dirty="0"/>
              <a:t> </a:t>
            </a:r>
            <a:r>
              <a:rPr lang="en-US" sz="2100" dirty="0" err="1"/>
              <a:t>작업</a:t>
            </a:r>
            <a:endParaRPr sz="2100" dirty="0"/>
          </a:p>
        </p:txBody>
      </p:sp>
      <p:sp>
        <p:nvSpPr>
          <p:cNvPr id="1363" name="Google Shape;1363;p70"/>
          <p:cNvSpPr/>
          <p:nvPr/>
        </p:nvSpPr>
        <p:spPr>
          <a:xfrm>
            <a:off x="149648" y="9740697"/>
            <a:ext cx="15173661" cy="5463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FFFFFF"/>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https://github.com/NVIDIA/Megatron-LM</a:t>
            </a:r>
            <a:endParaRPr sz="1600">
              <a:solidFill>
                <a:srgbClr val="000000"/>
              </a:solidFill>
              <a:latin typeface="Arial"/>
              <a:ea typeface="Arial"/>
              <a:cs typeface="Arial"/>
              <a:sym typeface="Arial"/>
            </a:endParaRPr>
          </a:p>
          <a:p>
            <a:pPr marL="0" marR="0" lvl="0" indent="0" algn="l" rtl="0">
              <a:spcBef>
                <a:spcPts val="0"/>
              </a:spcBef>
              <a:spcAft>
                <a:spcPts val="0"/>
              </a:spcAft>
              <a:buNone/>
            </a:pPr>
            <a:endParaRPr sz="1350">
              <a:solidFill>
                <a:srgbClr val="FFFFFF"/>
              </a:solidFill>
              <a:latin typeface="Trebuchet MS"/>
              <a:ea typeface="Trebuchet MS"/>
              <a:cs typeface="Trebuchet MS"/>
              <a:sym typeface="Trebuchet MS"/>
            </a:endParaRPr>
          </a:p>
        </p:txBody>
      </p:sp>
      <p:pic>
        <p:nvPicPr>
          <p:cNvPr id="1364" name="Google Shape;1364;p70"/>
          <p:cNvPicPr preferRelativeResize="0"/>
          <p:nvPr/>
        </p:nvPicPr>
        <p:blipFill rotWithShape="1">
          <a:blip r:embed="rId5">
            <a:alphaModFix/>
          </a:blip>
          <a:srcRect/>
          <a:stretch/>
        </p:blipFill>
        <p:spPr>
          <a:xfrm>
            <a:off x="9302753" y="3692453"/>
            <a:ext cx="8793969" cy="488351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71"/>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rebuchet MS"/>
              <a:buNone/>
            </a:pPr>
            <a:r>
              <a:rPr lang="en-US" sz="6000" b="0"/>
              <a:t>NEMO MEGATRON</a:t>
            </a:r>
            <a:endParaRPr sz="6000" b="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72"/>
          <p:cNvSpPr txBox="1">
            <a:spLocks noGrp="1"/>
          </p:cNvSpPr>
          <p:nvPr>
            <p:ph type="title"/>
          </p:nvPr>
        </p:nvSpPr>
        <p:spPr>
          <a:xfrm>
            <a:off x="830579" y="1131630"/>
            <a:ext cx="7231069" cy="98488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1400"/>
              <a:buFont typeface="Trebuchet MS"/>
              <a:buNone/>
            </a:pPr>
            <a:r>
              <a:rPr lang="en-US"/>
              <a:t>NEMO-MEGATRON WITH DGX SUPERPOD</a:t>
            </a:r>
            <a:endParaRPr/>
          </a:p>
        </p:txBody>
      </p:sp>
      <p:sp>
        <p:nvSpPr>
          <p:cNvPr id="1377" name="Google Shape;1377;p72"/>
          <p:cNvSpPr txBox="1">
            <a:spLocks noGrp="1"/>
          </p:cNvSpPr>
          <p:nvPr>
            <p:ph type="body" idx="2"/>
          </p:nvPr>
        </p:nvSpPr>
        <p:spPr>
          <a:xfrm>
            <a:off x="948567" y="2748118"/>
            <a:ext cx="6362700" cy="8757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F7F7F"/>
              </a:buClr>
              <a:buSzPts val="2400"/>
              <a:buFont typeface="Trebuchet MS"/>
              <a:buNone/>
            </a:pPr>
            <a:r>
              <a:rPr lang="en-US">
                <a:solidFill>
                  <a:srgbClr val="7F7F7F"/>
                </a:solidFill>
              </a:rPr>
              <a:t>한때 불가능 했던 것을 학습</a:t>
            </a:r>
            <a:endParaRPr>
              <a:solidFill>
                <a:srgbClr val="7F7F7F"/>
              </a:solidFill>
            </a:endParaRPr>
          </a:p>
        </p:txBody>
      </p:sp>
      <p:sp>
        <p:nvSpPr>
          <p:cNvPr id="1378" name="Google Shape;1378;p72"/>
          <p:cNvSpPr txBox="1"/>
          <p:nvPr/>
        </p:nvSpPr>
        <p:spPr>
          <a:xfrm>
            <a:off x="948567" y="3887062"/>
            <a:ext cx="6693204" cy="538297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Trebuchet MS"/>
                <a:ea typeface="Trebuchet MS"/>
                <a:cs typeface="Trebuchet MS"/>
                <a:sym typeface="Trebuchet MS"/>
              </a:rPr>
              <a:t>알고리즘</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혁신</a:t>
            </a:r>
            <a:endParaRPr sz="2000" b="1"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2000"/>
              <a:buFont typeface="Arial"/>
              <a:buNone/>
            </a:pPr>
            <a:endParaRPr sz="2000" b="1"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2000"/>
              <a:buFont typeface="Arial"/>
              <a:buNone/>
            </a:pPr>
            <a:r>
              <a:rPr lang="en-US" sz="1600" dirty="0" err="1">
                <a:solidFill>
                  <a:srgbClr val="000000"/>
                </a:solidFill>
                <a:latin typeface="Trebuchet MS"/>
                <a:ea typeface="Trebuchet MS"/>
                <a:cs typeface="Trebuchet MS"/>
                <a:sym typeface="Trebuchet MS"/>
              </a:rPr>
              <a:t>Megatron의</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고급</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최적화</a:t>
            </a:r>
            <a:r>
              <a:rPr lang="en-US" sz="1600" dirty="0">
                <a:solidFill>
                  <a:srgbClr val="000000"/>
                </a:solidFill>
                <a:latin typeface="Trebuchet MS"/>
                <a:ea typeface="Trebuchet MS"/>
                <a:cs typeface="Trebuchet MS"/>
                <a:sym typeface="Trebuchet MS"/>
              </a:rPr>
              <a:t> 및 </a:t>
            </a:r>
            <a:r>
              <a:rPr lang="en-US" sz="1600" dirty="0" err="1">
                <a:solidFill>
                  <a:srgbClr val="000000"/>
                </a:solidFill>
                <a:latin typeface="Trebuchet MS"/>
                <a:ea typeface="Trebuchet MS"/>
                <a:cs typeface="Trebuchet MS"/>
                <a:sym typeface="Trebuchet MS"/>
              </a:rPr>
              <a:t>병렬화</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알고리즘을</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사용하여</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세계에서</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가장</a:t>
            </a:r>
            <a:r>
              <a:rPr lang="en-US" sz="1600" dirty="0">
                <a:solidFill>
                  <a:srgbClr val="000000"/>
                </a:solidFill>
                <a:latin typeface="Trebuchet MS"/>
                <a:ea typeface="Trebuchet MS"/>
                <a:cs typeface="Trebuchet MS"/>
                <a:sym typeface="Trebuchet MS"/>
              </a:rPr>
              <a:t> 큰 </a:t>
            </a:r>
            <a:r>
              <a:rPr lang="en-US" sz="1600" dirty="0" err="1">
                <a:solidFill>
                  <a:srgbClr val="000000"/>
                </a:solidFill>
                <a:latin typeface="Trebuchet MS"/>
                <a:ea typeface="Trebuchet MS"/>
                <a:cs typeface="Trebuchet MS"/>
                <a:sym typeface="Trebuchet MS"/>
              </a:rPr>
              <a:t>트랜스포머</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기반</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언어</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모델을</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학습합니다</a:t>
            </a:r>
            <a:r>
              <a:rPr lang="en-US" sz="1600" dirty="0">
                <a:solidFill>
                  <a:srgbClr val="000000"/>
                </a:solidFill>
                <a:latin typeface="Trebuchet MS"/>
                <a:ea typeface="Trebuchet MS"/>
                <a:cs typeface="Trebuchet MS"/>
                <a:sym typeface="Trebuchet MS"/>
              </a:rPr>
              <a:t>.</a:t>
            </a:r>
            <a:endParaRPr dirty="0"/>
          </a:p>
          <a:p>
            <a:pPr marL="0" marR="0" lvl="0" indent="0" algn="l" rtl="0">
              <a:lnSpc>
                <a:spcPct val="90000"/>
              </a:lnSpc>
              <a:spcBef>
                <a:spcPts val="0"/>
              </a:spcBef>
              <a:spcAft>
                <a:spcPts val="0"/>
              </a:spcAft>
              <a:buClr>
                <a:srgbClr val="000000"/>
              </a:buClr>
              <a:buSzPts val="2000"/>
              <a:buFont typeface="Arial"/>
              <a:buNone/>
            </a:pPr>
            <a:endParaRPr sz="20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Trebuchet MS"/>
                <a:ea typeface="Trebuchet MS"/>
                <a:cs typeface="Trebuchet MS"/>
                <a:sym typeface="Trebuchet MS"/>
              </a:rPr>
              <a:t>세계</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최고</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수준의</a:t>
            </a:r>
            <a:r>
              <a:rPr lang="en-US" sz="2000" b="1" i="0" u="none" strike="noStrike" cap="none" dirty="0">
                <a:solidFill>
                  <a:srgbClr val="000000"/>
                </a:solidFill>
                <a:latin typeface="Trebuchet MS"/>
                <a:ea typeface="Trebuchet MS"/>
                <a:cs typeface="Trebuchet MS"/>
                <a:sym typeface="Trebuchet MS"/>
              </a:rPr>
              <a:t> NLP </a:t>
            </a:r>
            <a:r>
              <a:rPr lang="en-US" sz="2000" b="1" i="0" u="none" strike="noStrike" cap="none" dirty="0" err="1">
                <a:solidFill>
                  <a:srgbClr val="000000"/>
                </a:solidFill>
                <a:latin typeface="Trebuchet MS"/>
                <a:ea typeface="Trebuchet MS"/>
                <a:cs typeface="Trebuchet MS"/>
                <a:sym typeface="Trebuchet MS"/>
              </a:rPr>
              <a:t>전문가와의</a:t>
            </a:r>
            <a:r>
              <a:rPr lang="en-US" sz="2000" b="1" i="0" u="none" strike="noStrike" cap="none" dirty="0">
                <a:solidFill>
                  <a:srgbClr val="000000"/>
                </a:solidFill>
                <a:latin typeface="Trebuchet MS"/>
                <a:ea typeface="Trebuchet MS"/>
                <a:cs typeface="Trebuchet MS"/>
                <a:sym typeface="Trebuchet MS"/>
              </a:rPr>
              <a:t> Direct access</a:t>
            </a:r>
            <a:endParaRPr sz="14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600"/>
              <a:buFont typeface="Arial"/>
              <a:buNone/>
            </a:pPr>
            <a:r>
              <a:rPr lang="en-US" sz="1600" b="0" i="0" u="none" strike="noStrike" cap="none" dirty="0" err="1">
                <a:solidFill>
                  <a:srgbClr val="000000"/>
                </a:solidFill>
                <a:latin typeface="Trebuchet MS"/>
                <a:ea typeface="Trebuchet MS"/>
                <a:cs typeface="Trebuchet MS"/>
                <a:sym typeface="Trebuchet MS"/>
              </a:rPr>
              <a:t>설치에서</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인프라</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관리</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워크로드</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확장</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운</a:t>
            </a:r>
            <a:r>
              <a:rPr lang="en-US" sz="1600" dirty="0" err="1">
                <a:solidFill>
                  <a:srgbClr val="000000"/>
                </a:solidFill>
                <a:latin typeface="Trebuchet MS"/>
                <a:ea typeface="Trebuchet MS"/>
                <a:cs typeface="Trebuchet MS"/>
                <a:sym typeface="Trebuchet MS"/>
              </a:rPr>
              <a:t>영</a:t>
            </a:r>
            <a:r>
              <a:rPr lang="en-US" sz="1600" dirty="0">
                <a:solidFill>
                  <a:srgbClr val="000000"/>
                </a:solidFill>
                <a:latin typeface="Trebuchet MS"/>
                <a:ea typeface="Trebuchet MS"/>
                <a:cs typeface="Trebuchet MS"/>
                <a:sym typeface="Trebuchet MS"/>
              </a:rPr>
              <a:t> AI </a:t>
            </a:r>
            <a:r>
              <a:rPr lang="en-US" sz="1600" dirty="0" err="1">
                <a:solidFill>
                  <a:srgbClr val="000000"/>
                </a:solidFill>
                <a:latin typeface="Trebuchet MS"/>
                <a:ea typeface="Trebuchet MS"/>
                <a:cs typeface="Trebuchet MS"/>
                <a:sym typeface="Trebuchet MS"/>
              </a:rPr>
              <a:t>효율화에</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이르기</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까지</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전담</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전문가에</a:t>
            </a:r>
            <a:r>
              <a:rPr lang="en-US" sz="1600" dirty="0">
                <a:solidFill>
                  <a:srgbClr val="000000"/>
                </a:solidFill>
                <a:latin typeface="Trebuchet MS"/>
                <a:ea typeface="Trebuchet MS"/>
                <a:cs typeface="Trebuchet MS"/>
                <a:sym typeface="Trebuchet MS"/>
              </a:rPr>
              <a:t> </a:t>
            </a:r>
            <a:r>
              <a:rPr lang="en-US" sz="1600" dirty="0" err="1">
                <a:solidFill>
                  <a:srgbClr val="000000"/>
                </a:solidFill>
                <a:latin typeface="Trebuchet MS"/>
                <a:ea typeface="Trebuchet MS"/>
                <a:cs typeface="Trebuchet MS"/>
                <a:sym typeface="Trebuchet MS"/>
              </a:rPr>
              <a:t>액세스할</a:t>
            </a:r>
            <a:r>
              <a:rPr lang="en-US" sz="1600" dirty="0">
                <a:solidFill>
                  <a:srgbClr val="000000"/>
                </a:solidFill>
                <a:latin typeface="Trebuchet MS"/>
                <a:ea typeface="Trebuchet MS"/>
                <a:cs typeface="Trebuchet MS"/>
                <a:sym typeface="Trebuchet MS"/>
              </a:rPr>
              <a:t> 수 </a:t>
            </a:r>
            <a:r>
              <a:rPr lang="en-US" sz="1600" dirty="0" err="1">
                <a:solidFill>
                  <a:srgbClr val="000000"/>
                </a:solidFill>
                <a:latin typeface="Trebuchet MS"/>
                <a:ea typeface="Trebuchet MS"/>
                <a:cs typeface="Trebuchet MS"/>
                <a:sym typeface="Trebuchet MS"/>
              </a:rPr>
              <a:t>있습니다</a:t>
            </a:r>
            <a:r>
              <a:rPr lang="en-US" sz="1600" dirty="0">
                <a:solidFill>
                  <a:srgbClr val="000000"/>
                </a:solidFill>
                <a:latin typeface="Trebuchet MS"/>
                <a:ea typeface="Trebuchet MS"/>
                <a:cs typeface="Trebuchet MS"/>
                <a:sym typeface="Trebuchet MS"/>
              </a:rPr>
              <a: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600"/>
              <a:buFont typeface="Arial"/>
              <a:buNone/>
            </a:pPr>
            <a:endParaRPr sz="16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Trebuchet MS"/>
                <a:ea typeface="Trebuchet MS"/>
                <a:cs typeface="Trebuchet MS"/>
                <a:sym typeface="Trebuchet MS"/>
              </a:rPr>
              <a:t>멀티</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노드</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학습을</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위한</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최적화된</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토폴로지</a:t>
            </a:r>
            <a:endParaRPr sz="16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600"/>
              <a:buFont typeface="Arial"/>
              <a:buNone/>
            </a:pPr>
            <a:r>
              <a:rPr lang="en-US" sz="1600" b="0" i="0" u="none" strike="noStrike" cap="none" dirty="0" err="1">
                <a:solidFill>
                  <a:srgbClr val="000000"/>
                </a:solidFill>
                <a:latin typeface="Trebuchet MS"/>
                <a:ea typeface="Trebuchet MS"/>
                <a:cs typeface="Trebuchet MS"/>
                <a:sym typeface="Trebuchet MS"/>
              </a:rPr>
              <a:t>빠른</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노드간</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교차</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통신을</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위한</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NVLINK와</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InfiniBand를</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활용하여</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모델</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병렬화를</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활용하여</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세계에서</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가장</a:t>
            </a:r>
            <a:r>
              <a:rPr lang="en-US" sz="1600" b="0" i="0" u="none" strike="noStrike" cap="none" dirty="0">
                <a:solidFill>
                  <a:srgbClr val="000000"/>
                </a:solidFill>
                <a:latin typeface="Trebuchet MS"/>
                <a:ea typeface="Trebuchet MS"/>
                <a:cs typeface="Trebuchet MS"/>
                <a:sym typeface="Trebuchet MS"/>
              </a:rPr>
              <a:t> 큰 </a:t>
            </a:r>
            <a:r>
              <a:rPr lang="en-US" sz="1600" b="0" i="0" u="none" strike="noStrike" cap="none" dirty="0" err="1">
                <a:solidFill>
                  <a:srgbClr val="000000"/>
                </a:solidFill>
                <a:latin typeface="Trebuchet MS"/>
                <a:ea typeface="Trebuchet MS"/>
                <a:cs typeface="Trebuchet MS"/>
                <a:sym typeface="Trebuchet MS"/>
              </a:rPr>
              <a:t>모델을</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학습합니다</a:t>
            </a:r>
            <a:r>
              <a:rPr lang="en-US" sz="1600" b="0" i="0" u="none" strike="noStrike" cap="none" dirty="0">
                <a:solidFill>
                  <a:srgbClr val="000000"/>
                </a:solidFill>
                <a:latin typeface="Trebuchet MS"/>
                <a:ea typeface="Trebuchet MS"/>
                <a:cs typeface="Trebuchet MS"/>
                <a:sym typeface="Trebuchet MS"/>
              </a:rPr>
              <a:t>.</a:t>
            </a:r>
            <a:endParaRPr sz="16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2000"/>
              <a:buFont typeface="Arial"/>
              <a:buNone/>
            </a:pPr>
            <a:endParaRPr sz="2000" b="1"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Trebuchet MS"/>
                <a:ea typeface="Trebuchet MS"/>
                <a:cs typeface="Trebuchet MS"/>
                <a:sym typeface="Trebuchet MS"/>
              </a:rPr>
              <a:t>신속한</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구현을</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위한</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턴키</a:t>
            </a:r>
            <a:r>
              <a:rPr lang="en-US" sz="2000" b="1" i="0" u="none" strike="noStrike" cap="none" dirty="0">
                <a:solidFill>
                  <a:srgbClr val="000000"/>
                </a:solidFill>
                <a:latin typeface="Trebuchet MS"/>
                <a:ea typeface="Trebuchet MS"/>
                <a:cs typeface="Trebuchet MS"/>
                <a:sym typeface="Trebuchet MS"/>
              </a:rPr>
              <a:t> </a:t>
            </a:r>
            <a:r>
              <a:rPr lang="en-US" sz="2000" b="1" i="0" u="none" strike="noStrike" cap="none" dirty="0" err="1">
                <a:solidFill>
                  <a:srgbClr val="000000"/>
                </a:solidFill>
                <a:latin typeface="Trebuchet MS"/>
                <a:ea typeface="Trebuchet MS"/>
                <a:cs typeface="Trebuchet MS"/>
                <a:sym typeface="Trebuchet MS"/>
              </a:rPr>
              <a:t>환경</a:t>
            </a:r>
            <a:endParaRPr sz="16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600"/>
              <a:buFont typeface="Arial"/>
              <a:buNone/>
            </a:pPr>
            <a:r>
              <a:rPr lang="en-US" sz="1600" b="0" i="0" u="none" strike="noStrike" cap="none" dirty="0" err="1">
                <a:solidFill>
                  <a:srgbClr val="000000"/>
                </a:solidFill>
                <a:latin typeface="Trebuchet MS"/>
                <a:ea typeface="Trebuchet MS"/>
                <a:cs typeface="Trebuchet MS"/>
                <a:sym typeface="Trebuchet MS"/>
              </a:rPr>
              <a:t>업계</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최고의</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컴퓨팅</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스토리지</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네트워킹</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소프트웨어</a:t>
            </a:r>
            <a:r>
              <a:rPr lang="en-US" sz="1600" b="0" i="0" u="none" strike="noStrike" cap="none" dirty="0">
                <a:solidFill>
                  <a:srgbClr val="000000"/>
                </a:solidFill>
                <a:latin typeface="Trebuchet MS"/>
                <a:ea typeface="Trebuchet MS"/>
                <a:cs typeface="Trebuchet MS"/>
                <a:sym typeface="Trebuchet MS"/>
              </a:rPr>
              <a:t> 및 </a:t>
            </a:r>
            <a:r>
              <a:rPr lang="en-US" sz="1600" b="0" i="0" u="none" strike="noStrike" cap="none" dirty="0" err="1">
                <a:solidFill>
                  <a:srgbClr val="000000"/>
                </a:solidFill>
                <a:latin typeface="Trebuchet MS"/>
                <a:ea typeface="Trebuchet MS"/>
                <a:cs typeface="Trebuchet MS"/>
                <a:sym typeface="Trebuchet MS"/>
              </a:rPr>
              <a:t>관리</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툴을</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포함하는</a:t>
            </a:r>
            <a:r>
              <a:rPr lang="en-US" sz="1600" b="0" i="0" u="none" strike="noStrike" cap="none" dirty="0">
                <a:solidFill>
                  <a:srgbClr val="000000"/>
                </a:solidFill>
                <a:latin typeface="Trebuchet MS"/>
                <a:ea typeface="Trebuchet MS"/>
                <a:cs typeface="Trebuchet MS"/>
                <a:sym typeface="Trebuchet MS"/>
              </a:rPr>
              <a:t> 풀 </a:t>
            </a:r>
            <a:r>
              <a:rPr lang="en-US" sz="1600" b="0" i="0" u="none" strike="noStrike" cap="none" dirty="0" err="1">
                <a:solidFill>
                  <a:srgbClr val="000000"/>
                </a:solidFill>
                <a:latin typeface="Trebuchet MS"/>
                <a:ea typeface="Trebuchet MS"/>
                <a:cs typeface="Trebuchet MS"/>
                <a:sym typeface="Trebuchet MS"/>
              </a:rPr>
              <a:t>스택</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데이터</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센터</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플랫폼입니다</a:t>
            </a:r>
            <a:r>
              <a:rPr lang="en-US" sz="1600" b="0" i="0" u="none" strike="noStrike" cap="none" dirty="0">
                <a:solidFill>
                  <a:srgbClr val="000000"/>
                </a:solidFill>
                <a:latin typeface="Trebuchet MS"/>
                <a:ea typeface="Trebuchet MS"/>
                <a:cs typeface="Trebuchet MS"/>
                <a:sym typeface="Trebuchet MS"/>
              </a:rPr>
              <a:t>. </a:t>
            </a:r>
            <a:endParaRPr sz="16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600"/>
              <a:buFont typeface="Arial"/>
              <a:buNone/>
            </a:pPr>
            <a:endParaRPr sz="16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2000"/>
              <a:buFont typeface="Arial"/>
              <a:buNone/>
            </a:pPr>
            <a:r>
              <a:rPr lang="en-US" sz="2000" b="1" dirty="0" err="1">
                <a:solidFill>
                  <a:srgbClr val="000000"/>
                </a:solidFill>
                <a:latin typeface="Trebuchet MS"/>
                <a:ea typeface="Trebuchet MS"/>
                <a:cs typeface="Trebuchet MS"/>
                <a:sym typeface="Trebuchet MS"/>
              </a:rPr>
              <a:t>극한</a:t>
            </a:r>
            <a:r>
              <a:rPr lang="en-US" sz="2000" b="1" dirty="0">
                <a:solidFill>
                  <a:srgbClr val="000000"/>
                </a:solidFill>
                <a:latin typeface="Trebuchet MS"/>
                <a:ea typeface="Trebuchet MS"/>
                <a:cs typeface="Trebuchet MS"/>
                <a:sym typeface="Trebuchet MS"/>
              </a:rPr>
              <a:t> </a:t>
            </a:r>
            <a:r>
              <a:rPr lang="en-US" sz="2000" b="1" dirty="0" err="1">
                <a:solidFill>
                  <a:srgbClr val="000000"/>
                </a:solidFill>
                <a:latin typeface="Trebuchet MS"/>
                <a:ea typeface="Trebuchet MS"/>
                <a:cs typeface="Trebuchet MS"/>
                <a:sym typeface="Trebuchet MS"/>
              </a:rPr>
              <a:t>규모에서의</a:t>
            </a:r>
            <a:r>
              <a:rPr lang="en-US" sz="2000" b="1" dirty="0">
                <a:solidFill>
                  <a:srgbClr val="000000"/>
                </a:solidFill>
                <a:latin typeface="Trebuchet MS"/>
                <a:ea typeface="Trebuchet MS"/>
                <a:cs typeface="Trebuchet MS"/>
                <a:sym typeface="Trebuchet MS"/>
              </a:rPr>
              <a:t> </a:t>
            </a:r>
            <a:r>
              <a:rPr lang="en-US" sz="2000" b="1" dirty="0" err="1">
                <a:solidFill>
                  <a:srgbClr val="000000"/>
                </a:solidFill>
                <a:latin typeface="Trebuchet MS"/>
                <a:ea typeface="Trebuchet MS"/>
                <a:cs typeface="Trebuchet MS"/>
                <a:sym typeface="Trebuchet MS"/>
              </a:rPr>
              <a:t>효율성</a:t>
            </a:r>
            <a:endParaRPr sz="16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600"/>
              <a:buFont typeface="Arial"/>
              <a:buNone/>
            </a:pPr>
            <a:r>
              <a:rPr lang="en-US" sz="1600" b="0" i="0" u="none" strike="noStrike" cap="none" dirty="0">
                <a:solidFill>
                  <a:srgbClr val="000000"/>
                </a:solidFill>
                <a:latin typeface="Trebuchet MS"/>
                <a:ea typeface="Trebuchet MS"/>
                <a:cs typeface="Trebuchet MS"/>
                <a:sym typeface="Trebuchet MS"/>
              </a:rPr>
              <a:t>GPT-3 175B </a:t>
            </a:r>
            <a:r>
              <a:rPr lang="en-US" sz="1600" b="0" i="0" u="none" strike="noStrike" cap="none" dirty="0" err="1">
                <a:solidFill>
                  <a:srgbClr val="000000"/>
                </a:solidFill>
                <a:latin typeface="Trebuchet MS"/>
                <a:ea typeface="Trebuchet MS"/>
                <a:cs typeface="Trebuchet MS"/>
                <a:sym typeface="Trebuchet MS"/>
              </a:rPr>
              <a:t>학습은</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하나의</a:t>
            </a:r>
            <a:r>
              <a:rPr lang="en-US" sz="1600" b="0" i="0" u="none" strike="noStrike" cap="none" dirty="0">
                <a:solidFill>
                  <a:srgbClr val="000000"/>
                </a:solidFill>
                <a:latin typeface="Trebuchet MS"/>
                <a:ea typeface="Trebuchet MS"/>
                <a:cs typeface="Trebuchet MS"/>
                <a:sym typeface="Trebuchet MS"/>
              </a:rPr>
              <a:t> V100에서 355년이 </a:t>
            </a:r>
            <a:r>
              <a:rPr lang="en-US" sz="1600" b="0" i="0" u="none" strike="noStrike" cap="none" dirty="0" err="1">
                <a:solidFill>
                  <a:srgbClr val="000000"/>
                </a:solidFill>
                <a:latin typeface="Trebuchet MS"/>
                <a:ea typeface="Trebuchet MS"/>
                <a:cs typeface="Trebuchet MS"/>
                <a:sym typeface="Trebuchet MS"/>
              </a:rPr>
              <a:t>소요</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하나의</a:t>
            </a:r>
            <a:r>
              <a:rPr lang="en-US" sz="1600" b="0" i="0" u="none" strike="noStrike" cap="none" dirty="0">
                <a:solidFill>
                  <a:srgbClr val="000000"/>
                </a:solidFill>
                <a:latin typeface="Trebuchet MS"/>
                <a:ea typeface="Trebuchet MS"/>
                <a:cs typeface="Trebuchet MS"/>
                <a:sym typeface="Trebuchet MS"/>
              </a:rPr>
              <a:t> DGX A100에서 14.8년이 </a:t>
            </a:r>
            <a:r>
              <a:rPr lang="en-US" sz="1600" b="0" i="0" u="none" strike="noStrike" cap="none" dirty="0" err="1">
                <a:solidFill>
                  <a:srgbClr val="000000"/>
                </a:solidFill>
                <a:latin typeface="Trebuchet MS"/>
                <a:ea typeface="Trebuchet MS"/>
                <a:cs typeface="Trebuchet MS"/>
                <a:sym typeface="Trebuchet MS"/>
              </a:rPr>
              <a:t>소요되지만</a:t>
            </a:r>
            <a:r>
              <a:rPr lang="en-US" sz="1600" b="0" i="0" u="none" strike="noStrike" cap="none" dirty="0">
                <a:solidFill>
                  <a:srgbClr val="000000"/>
                </a:solidFill>
                <a:latin typeface="Trebuchet MS"/>
                <a:ea typeface="Trebuchet MS"/>
                <a:cs typeface="Trebuchet MS"/>
                <a:sym typeface="Trebuchet MS"/>
              </a:rPr>
              <a:t> 140 </a:t>
            </a:r>
            <a:r>
              <a:rPr lang="en-US" sz="1600" b="0" i="0" u="none" strike="noStrike" cap="none" dirty="0" err="1">
                <a:solidFill>
                  <a:srgbClr val="000000"/>
                </a:solidFill>
                <a:latin typeface="Trebuchet MS"/>
                <a:ea typeface="Trebuchet MS"/>
                <a:cs typeface="Trebuchet MS"/>
                <a:sym typeface="Trebuchet MS"/>
              </a:rPr>
              <a:t>노드의</a:t>
            </a:r>
            <a:r>
              <a:rPr lang="en-US" sz="1600" b="0" i="0" u="none" strike="noStrike" cap="none" dirty="0">
                <a:solidFill>
                  <a:srgbClr val="000000"/>
                </a:solidFill>
                <a:latin typeface="Trebuchet MS"/>
                <a:ea typeface="Trebuchet MS"/>
                <a:cs typeface="Trebuchet MS"/>
                <a:sym typeface="Trebuchet MS"/>
              </a:rPr>
              <a:t> DGX </a:t>
            </a:r>
            <a:r>
              <a:rPr lang="en-US" sz="1600" b="0" i="0" u="none" strike="noStrike" cap="none" dirty="0" err="1">
                <a:solidFill>
                  <a:srgbClr val="000000"/>
                </a:solidFill>
                <a:latin typeface="Trebuchet MS"/>
                <a:ea typeface="Trebuchet MS"/>
                <a:cs typeface="Trebuchet MS"/>
                <a:sym typeface="Trebuchet MS"/>
              </a:rPr>
              <a:t>SuperPOD에서는</a:t>
            </a:r>
            <a:r>
              <a:rPr lang="en-US" sz="1600" b="0" i="0" u="none" strike="noStrike" cap="none" dirty="0">
                <a:solidFill>
                  <a:srgbClr val="000000"/>
                </a:solidFill>
                <a:latin typeface="Trebuchet MS"/>
                <a:ea typeface="Trebuchet MS"/>
                <a:cs typeface="Trebuchet MS"/>
                <a:sym typeface="Trebuchet MS"/>
              </a:rPr>
              <a:t> 약 한 </a:t>
            </a:r>
            <a:r>
              <a:rPr lang="en-US" sz="1600" b="0" i="0" u="none" strike="noStrike" cap="none" dirty="0" err="1">
                <a:solidFill>
                  <a:srgbClr val="000000"/>
                </a:solidFill>
                <a:latin typeface="Trebuchet MS"/>
                <a:ea typeface="Trebuchet MS"/>
                <a:cs typeface="Trebuchet MS"/>
                <a:sym typeface="Trebuchet MS"/>
              </a:rPr>
              <a:t>달이</a:t>
            </a:r>
            <a:r>
              <a:rPr lang="en-US" sz="1600" b="0" i="0" u="none" strike="noStrike" cap="none" dirty="0">
                <a:solidFill>
                  <a:srgbClr val="000000"/>
                </a:solidFill>
                <a:latin typeface="Trebuchet MS"/>
                <a:ea typeface="Trebuchet MS"/>
                <a:cs typeface="Trebuchet MS"/>
                <a:sym typeface="Trebuchet MS"/>
              </a:rPr>
              <a:t> </a:t>
            </a:r>
            <a:r>
              <a:rPr lang="en-US" sz="1600" b="0" i="0" u="none" strike="noStrike" cap="none" dirty="0" err="1">
                <a:solidFill>
                  <a:srgbClr val="000000"/>
                </a:solidFill>
                <a:latin typeface="Trebuchet MS"/>
                <a:ea typeface="Trebuchet MS"/>
                <a:cs typeface="Trebuchet MS"/>
                <a:sym typeface="Trebuchet MS"/>
              </a:rPr>
              <a:t>소요됩니다</a:t>
            </a:r>
            <a:r>
              <a:rPr lang="en-US" sz="1600" b="0" i="0" u="none" strike="noStrike" cap="none" dirty="0">
                <a:solidFill>
                  <a:srgbClr val="000000"/>
                </a:solidFill>
                <a:latin typeface="Trebuchet MS"/>
                <a:ea typeface="Trebuchet MS"/>
                <a:cs typeface="Trebuchet MS"/>
                <a:sym typeface="Trebuchet MS"/>
              </a:rPr>
              <a:t>.</a:t>
            </a:r>
            <a:endParaRPr sz="20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dirty="0">
              <a:solidFill>
                <a:srgbClr val="000000"/>
              </a:solidFill>
              <a:latin typeface="Trebuchet MS"/>
              <a:ea typeface="Trebuchet MS"/>
              <a:cs typeface="Trebuchet MS"/>
              <a:sym typeface="Trebuchet MS"/>
            </a:endParaRPr>
          </a:p>
        </p:txBody>
      </p:sp>
      <p:cxnSp>
        <p:nvCxnSpPr>
          <p:cNvPr id="1379" name="Google Shape;1379;p72"/>
          <p:cNvCxnSpPr/>
          <p:nvPr/>
        </p:nvCxnSpPr>
        <p:spPr>
          <a:xfrm>
            <a:off x="1083129" y="2487386"/>
            <a:ext cx="3243942" cy="0"/>
          </a:xfrm>
          <a:prstGeom prst="straightConnector1">
            <a:avLst/>
          </a:prstGeom>
          <a:noFill/>
          <a:ln w="76200" cap="flat" cmpd="sng">
            <a:solidFill>
              <a:schemeClr val="accent5"/>
            </a:solidFill>
            <a:prstDash val="solid"/>
            <a:round/>
            <a:headEnd type="none" w="sm" len="sm"/>
            <a:tailEnd type="none" w="sm" len="sm"/>
          </a:ln>
        </p:spPr>
      </p:cxnSp>
      <p:pic>
        <p:nvPicPr>
          <p:cNvPr id="1380" name="Google Shape;1380;p72" descr="A picture containing text, indoor&#10;&#10;Description automatically generated"/>
          <p:cNvPicPr preferRelativeResize="0"/>
          <p:nvPr/>
        </p:nvPicPr>
        <p:blipFill rotWithShape="1">
          <a:blip r:embed="rId3">
            <a:alphaModFix/>
          </a:blip>
          <a:srcRect/>
          <a:stretch/>
        </p:blipFill>
        <p:spPr>
          <a:xfrm>
            <a:off x="8405446" y="-1"/>
            <a:ext cx="9882554" cy="10287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4"/>
        <p:cNvGrpSpPr/>
        <p:nvPr/>
      </p:nvGrpSpPr>
      <p:grpSpPr>
        <a:xfrm>
          <a:off x="0" y="0"/>
          <a:ext cx="0" cy="0"/>
          <a:chOff x="0" y="0"/>
          <a:chExt cx="0" cy="0"/>
        </a:xfrm>
      </p:grpSpPr>
      <p:sp>
        <p:nvSpPr>
          <p:cNvPr id="1385" name="Google Shape;1385;p73"/>
          <p:cNvSpPr txBox="1">
            <a:spLocks noGrp="1"/>
          </p:cNvSpPr>
          <p:nvPr>
            <p:ph type="title"/>
          </p:nvPr>
        </p:nvSpPr>
        <p:spPr>
          <a:xfrm>
            <a:off x="1257300" y="0"/>
            <a:ext cx="15773400" cy="1257300"/>
          </a:xfrm>
          <a:prstGeom prst="rect">
            <a:avLst/>
          </a:prstGeom>
          <a:noFill/>
          <a:ln>
            <a:noFill/>
          </a:ln>
        </p:spPr>
        <p:txBody>
          <a:bodyPr spcFirstLastPara="1" wrap="square" lIns="76200" tIns="38075" rIns="76200" bIns="38075" anchor="b" anchorCtr="0">
            <a:noAutofit/>
          </a:bodyPr>
          <a:lstStyle/>
          <a:p>
            <a:pPr marL="0" lvl="0" indent="0" algn="ctr" rtl="0">
              <a:lnSpc>
                <a:spcPct val="90000"/>
              </a:lnSpc>
              <a:spcBef>
                <a:spcPts val="0"/>
              </a:spcBef>
              <a:spcAft>
                <a:spcPts val="0"/>
              </a:spcAft>
              <a:buClr>
                <a:schemeClr val="dk2"/>
              </a:buClr>
              <a:buSzPts val="1200"/>
              <a:buFont typeface="Trebuchet MS"/>
              <a:buNone/>
            </a:pPr>
            <a:r>
              <a:rPr lang="en-US" sz="4800"/>
              <a:t>NEMO-MEGATRON 툴킷</a:t>
            </a:r>
            <a:endParaRPr sz="4800"/>
          </a:p>
        </p:txBody>
      </p:sp>
      <p:sp>
        <p:nvSpPr>
          <p:cNvPr id="1386" name="Google Shape;1386;p73"/>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가치</a:t>
            </a:r>
            <a:endParaRPr sz="3000">
              <a:solidFill>
                <a:schemeClr val="lt2"/>
              </a:solidFill>
            </a:endParaRPr>
          </a:p>
        </p:txBody>
      </p:sp>
      <p:sp>
        <p:nvSpPr>
          <p:cNvPr id="1387" name="Google Shape;1387;p73"/>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800"/>
              <a:buFont typeface="Arial"/>
              <a:buNone/>
            </a:pPr>
            <a:r>
              <a:rPr lang="en-US" sz="2800" b="0" i="0" u="none" strike="noStrike" cap="none">
                <a:solidFill>
                  <a:srgbClr val="000000"/>
                </a:solidFill>
                <a:latin typeface="Trebuchet MS"/>
                <a:ea typeface="Trebuchet MS"/>
                <a:cs typeface="Trebuchet MS"/>
                <a:sym typeface="Trebuchet MS"/>
              </a:rPr>
              <a:t>전 세계 고객들이 다음을 수행할 수 있도록 지원:</a:t>
            </a:r>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rgbClr val="000000"/>
              </a:solidFill>
              <a:latin typeface="Trebuchet MS"/>
              <a:ea typeface="Trebuchet MS"/>
              <a:cs typeface="Trebuchet MS"/>
              <a:sym typeface="Trebuchet MS"/>
            </a:endParaRPr>
          </a:p>
          <a:p>
            <a:pPr marL="515938" marR="0" lvl="0" indent="-285750" algn="l" rtl="0">
              <a:lnSpc>
                <a:spcPct val="150000"/>
              </a:lnSpc>
              <a:spcBef>
                <a:spcPts val="0"/>
              </a:spcBef>
              <a:spcAft>
                <a:spcPts val="0"/>
              </a:spcAft>
              <a:buClr>
                <a:srgbClr val="000000"/>
              </a:buClr>
              <a:buSzPts val="2800"/>
              <a:buFont typeface="Arial"/>
              <a:buChar char="•"/>
            </a:pPr>
            <a:r>
              <a:rPr lang="en-US" sz="2800" b="0" i="0" u="none" strike="noStrike" cap="none">
                <a:solidFill>
                  <a:srgbClr val="000000"/>
                </a:solidFill>
                <a:latin typeface="Trebuchet MS"/>
                <a:ea typeface="Trebuchet MS"/>
                <a:cs typeface="Trebuchet MS"/>
                <a:sym typeface="Trebuchet MS"/>
              </a:rPr>
              <a:t>트랜스포머 기반 거대 언어 모델을 </a:t>
            </a:r>
            <a:r>
              <a:rPr lang="en-US" sz="2800" b="1" i="1" u="sng" strike="noStrike" cap="none">
                <a:solidFill>
                  <a:srgbClr val="76B900"/>
                </a:solidFill>
                <a:latin typeface="Trebuchet MS"/>
                <a:ea typeface="Trebuchet MS"/>
                <a:cs typeface="Trebuchet MS"/>
                <a:sym typeface="Trebuchet MS"/>
              </a:rPr>
              <a:t>학습 </a:t>
            </a:r>
            <a:endParaRPr sz="2800" b="1" i="1" u="sng" strike="noStrike" cap="none">
              <a:solidFill>
                <a:srgbClr val="76B900"/>
              </a:solidFill>
              <a:latin typeface="Trebuchet MS"/>
              <a:ea typeface="Trebuchet MS"/>
              <a:cs typeface="Trebuchet MS"/>
              <a:sym typeface="Trebuchet MS"/>
            </a:endParaRPr>
          </a:p>
          <a:p>
            <a:pPr marL="515938" marR="0" lvl="0" indent="-285750" algn="l" rtl="0">
              <a:lnSpc>
                <a:spcPct val="150000"/>
              </a:lnSpc>
              <a:spcBef>
                <a:spcPts val="0"/>
              </a:spcBef>
              <a:spcAft>
                <a:spcPts val="0"/>
              </a:spcAft>
              <a:buClr>
                <a:srgbClr val="000000"/>
              </a:buClr>
              <a:buSzPts val="2800"/>
              <a:buFont typeface="Arial"/>
              <a:buChar char="•"/>
            </a:pPr>
            <a:r>
              <a:rPr lang="en-US" sz="2800" b="0" i="0" u="none" strike="noStrike" cap="none">
                <a:solidFill>
                  <a:srgbClr val="000000"/>
                </a:solidFill>
                <a:latin typeface="Trebuchet MS"/>
                <a:ea typeface="Trebuchet MS"/>
                <a:cs typeface="Trebuchet MS"/>
                <a:sym typeface="Trebuchet MS"/>
              </a:rPr>
              <a:t>내장된 알려진 평가 하네스를 활용하여 학습한 모델 </a:t>
            </a:r>
            <a:r>
              <a:rPr lang="en-US" sz="2800" b="1" i="1" u="sng" strike="noStrike" cap="none">
                <a:solidFill>
                  <a:srgbClr val="76B900"/>
                </a:solidFill>
                <a:latin typeface="Trebuchet MS"/>
                <a:ea typeface="Trebuchet MS"/>
                <a:cs typeface="Trebuchet MS"/>
                <a:sym typeface="Trebuchet MS"/>
              </a:rPr>
              <a:t>평가</a:t>
            </a:r>
            <a:endParaRPr sz="2800" b="1" i="1" u="sng">
              <a:solidFill>
                <a:srgbClr val="76B900"/>
              </a:solidFill>
              <a:latin typeface="Trebuchet MS"/>
              <a:ea typeface="Trebuchet MS"/>
              <a:cs typeface="Trebuchet MS"/>
              <a:sym typeface="Trebuchet MS"/>
            </a:endParaRPr>
          </a:p>
          <a:p>
            <a:pPr marL="515938" marR="0" lvl="0" indent="-285750" algn="l" rtl="0">
              <a:lnSpc>
                <a:spcPct val="150000"/>
              </a:lnSpc>
              <a:spcBef>
                <a:spcPts val="0"/>
              </a:spcBef>
              <a:spcAft>
                <a:spcPts val="0"/>
              </a:spcAft>
              <a:buClr>
                <a:srgbClr val="000000"/>
              </a:buClr>
              <a:buSzPts val="2800"/>
              <a:buFont typeface="Arial"/>
              <a:buChar char="•"/>
            </a:pPr>
            <a:r>
              <a:rPr lang="en-US" sz="2800" b="0" i="0" u="none" strike="noStrike" cap="none">
                <a:solidFill>
                  <a:srgbClr val="000000"/>
                </a:solidFill>
                <a:latin typeface="Trebuchet MS"/>
                <a:ea typeface="Trebuchet MS"/>
                <a:cs typeface="Trebuchet MS"/>
                <a:sym typeface="Trebuchet MS"/>
              </a:rPr>
              <a:t>Triton과 Faster Transformer을 활용하여 최상의 지연 시간과 처리량을 달성하기 위한 </a:t>
            </a:r>
            <a:r>
              <a:rPr lang="en-US" sz="2800" b="1" i="1" u="sng" strike="noStrike" cap="none">
                <a:solidFill>
                  <a:srgbClr val="76B900"/>
                </a:solidFill>
                <a:latin typeface="Trebuchet MS"/>
                <a:ea typeface="Trebuchet MS"/>
                <a:cs typeface="Trebuchet MS"/>
                <a:sym typeface="Trebuchet MS"/>
              </a:rPr>
              <a:t>추론</a:t>
            </a:r>
            <a:endParaRPr sz="1400" b="0" i="0" u="none" strike="noStrike" cap="none">
              <a:solidFill>
                <a:srgbClr val="000000"/>
              </a:solidFill>
              <a:latin typeface="Arial"/>
              <a:ea typeface="Arial"/>
              <a:cs typeface="Arial"/>
              <a:sym typeface="Arial"/>
            </a:endParaRPr>
          </a:p>
          <a:p>
            <a:pPr marL="515938" marR="0" lvl="0" indent="-285750" algn="l" rtl="0">
              <a:lnSpc>
                <a:spcPct val="150000"/>
              </a:lnSpc>
              <a:spcBef>
                <a:spcPts val="0"/>
              </a:spcBef>
              <a:spcAft>
                <a:spcPts val="0"/>
              </a:spcAft>
              <a:buClr>
                <a:srgbClr val="000000"/>
              </a:buClr>
              <a:buSzPts val="2800"/>
              <a:buFont typeface="Arial"/>
              <a:buChar char="•"/>
            </a:pPr>
            <a:r>
              <a:rPr lang="en-US" sz="2800" b="0" i="0" u="none" strike="noStrike" cap="none">
                <a:solidFill>
                  <a:srgbClr val="000000"/>
                </a:solidFill>
                <a:latin typeface="Trebuchet MS"/>
                <a:ea typeface="Trebuchet MS"/>
                <a:cs typeface="Trebuchet MS"/>
                <a:sym typeface="Trebuchet MS"/>
              </a:rPr>
              <a:t>Hyper Parameter Tuning</a:t>
            </a:r>
            <a:r>
              <a:rPr lang="en-US" sz="2800">
                <a:solidFill>
                  <a:srgbClr val="000000"/>
                </a:solidFill>
                <a:latin typeface="Trebuchet MS"/>
                <a:ea typeface="Trebuchet MS"/>
                <a:cs typeface="Trebuchet MS"/>
                <a:sym typeface="Trebuchet MS"/>
              </a:rPr>
              <a:t> 도구와</a:t>
            </a:r>
            <a:r>
              <a:rPr lang="en-US" sz="2800" b="0" i="0" u="none" strike="noStrike" cap="none">
                <a:solidFill>
                  <a:srgbClr val="000000"/>
                </a:solidFill>
                <a:latin typeface="Trebuchet MS"/>
                <a:ea typeface="Trebuchet MS"/>
                <a:cs typeface="Trebuchet MS"/>
                <a:sym typeface="Trebuchet MS"/>
              </a:rPr>
              <a:t> Model Navigator와 같은 </a:t>
            </a:r>
            <a:r>
              <a:rPr lang="en-US" sz="2800" b="1" i="1" u="sng" strike="noStrike" cap="none">
                <a:solidFill>
                  <a:srgbClr val="76B900"/>
                </a:solidFill>
                <a:latin typeface="Trebuchet MS"/>
                <a:ea typeface="Trebuchet MS"/>
                <a:cs typeface="Trebuchet MS"/>
                <a:sym typeface="Trebuchet MS"/>
              </a:rPr>
              <a:t>스마트 도구</a:t>
            </a:r>
            <a:endParaRPr sz="1400" b="0" i="0" u="none" strike="noStrike" cap="none">
              <a:solidFill>
                <a:srgbClr val="000000"/>
              </a:solidFill>
              <a:latin typeface="Arial"/>
              <a:ea typeface="Arial"/>
              <a:cs typeface="Arial"/>
              <a:sym typeface="Arial"/>
            </a:endParaRPr>
          </a:p>
          <a:p>
            <a:pPr marL="515938" marR="0" lvl="0" indent="-285750" algn="l" rtl="0">
              <a:lnSpc>
                <a:spcPct val="150000"/>
              </a:lnSpc>
              <a:spcBef>
                <a:spcPts val="0"/>
              </a:spcBef>
              <a:spcAft>
                <a:spcPts val="0"/>
              </a:spcAft>
              <a:buClr>
                <a:srgbClr val="000000"/>
              </a:buClr>
              <a:buSzPts val="2800"/>
              <a:buFont typeface="Arial"/>
              <a:buChar char="•"/>
            </a:pPr>
            <a:r>
              <a:rPr lang="en-US" sz="2800" b="0" i="0" u="none" strike="noStrike" cap="none">
                <a:solidFill>
                  <a:srgbClr val="000000"/>
                </a:solidFill>
                <a:latin typeface="Trebuchet MS"/>
                <a:ea typeface="Trebuchet MS"/>
                <a:cs typeface="Trebuchet MS"/>
                <a:sym typeface="Trebuchet MS"/>
              </a:rPr>
              <a:t>온프레미스 [DGX SuperPOD] </a:t>
            </a:r>
            <a:r>
              <a:rPr lang="en-US" sz="2800">
                <a:solidFill>
                  <a:srgbClr val="000000"/>
                </a:solidFill>
                <a:latin typeface="Trebuchet MS"/>
                <a:ea typeface="Trebuchet MS"/>
                <a:cs typeface="Trebuchet MS"/>
                <a:sym typeface="Trebuchet MS"/>
              </a:rPr>
              <a:t>또는 파운드리</a:t>
            </a:r>
            <a:r>
              <a:rPr lang="en-US" sz="2800" b="0" i="0" u="none" strike="noStrike" cap="none">
                <a:solidFill>
                  <a:srgbClr val="000000"/>
                </a:solidFill>
                <a:latin typeface="Trebuchet MS"/>
                <a:ea typeface="Trebuchet MS"/>
                <a:cs typeface="Trebuchet MS"/>
                <a:sym typeface="Trebuchet MS"/>
              </a:rPr>
              <a:t>/Launch Pad </a:t>
            </a:r>
            <a:r>
              <a:rPr lang="en-US" sz="2800">
                <a:solidFill>
                  <a:srgbClr val="000000"/>
                </a:solidFill>
                <a:latin typeface="Trebuchet MS"/>
                <a:ea typeface="Trebuchet MS"/>
                <a:cs typeface="Trebuchet MS"/>
                <a:sym typeface="Trebuchet MS"/>
              </a:rPr>
              <a:t>또는 클라우드 </a:t>
            </a:r>
            <a:r>
              <a:rPr lang="en-US" sz="2800" b="1" i="1" u="sng" strike="noStrike" cap="none">
                <a:solidFill>
                  <a:srgbClr val="76B900"/>
                </a:solidFill>
                <a:latin typeface="Trebuchet MS"/>
                <a:ea typeface="Trebuchet MS"/>
                <a:cs typeface="Trebuchet MS"/>
                <a:sym typeface="Trebuchet MS"/>
              </a:rPr>
              <a:t>어디에서나</a:t>
            </a:r>
            <a:endParaRPr/>
          </a:p>
        </p:txBody>
      </p:sp>
      <p:sp>
        <p:nvSpPr>
          <p:cNvPr id="1388" name="Google Shape;1388;p73"/>
          <p:cNvSpPr txBox="1"/>
          <p:nvPr/>
        </p:nvSpPr>
        <p:spPr>
          <a:xfrm>
            <a:off x="166254" y="9724645"/>
            <a:ext cx="9144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https://developer.nvidia.com/nemo-megatron-early-access</a:t>
            </a:r>
            <a:endParaRPr sz="1800">
              <a:solidFill>
                <a:schemeClr val="lt1"/>
              </a:solidFill>
              <a:latin typeface="Arial"/>
              <a:ea typeface="Arial"/>
              <a:cs typeface="Arial"/>
              <a:sym typeface="Arial"/>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2"/>
        <p:cNvGrpSpPr/>
        <p:nvPr/>
      </p:nvGrpSpPr>
      <p:grpSpPr>
        <a:xfrm>
          <a:off x="0" y="0"/>
          <a:ext cx="0" cy="0"/>
          <a:chOff x="0" y="0"/>
          <a:chExt cx="0" cy="0"/>
        </a:xfrm>
      </p:grpSpPr>
      <p:sp>
        <p:nvSpPr>
          <p:cNvPr id="1393" name="Google Shape;1393;p74"/>
          <p:cNvSpPr txBox="1">
            <a:spLocks noGrp="1"/>
          </p:cNvSpPr>
          <p:nvPr>
            <p:ph type="title"/>
          </p:nvPr>
        </p:nvSpPr>
        <p:spPr>
          <a:xfrm>
            <a:off x="1257300" y="0"/>
            <a:ext cx="15773400" cy="1257300"/>
          </a:xfrm>
          <a:prstGeom prst="rect">
            <a:avLst/>
          </a:prstGeom>
          <a:noFill/>
          <a:ln>
            <a:noFill/>
          </a:ln>
        </p:spPr>
        <p:txBody>
          <a:bodyPr spcFirstLastPara="1" wrap="square" lIns="76200" tIns="38075" rIns="76200" bIns="38075" anchor="b" anchorCtr="0">
            <a:noAutofit/>
          </a:bodyPr>
          <a:lstStyle/>
          <a:p>
            <a:pPr marL="0" lvl="0" indent="0" algn="ctr" rtl="0">
              <a:lnSpc>
                <a:spcPct val="90000"/>
              </a:lnSpc>
              <a:spcBef>
                <a:spcPts val="0"/>
              </a:spcBef>
              <a:spcAft>
                <a:spcPts val="0"/>
              </a:spcAft>
              <a:buClr>
                <a:schemeClr val="dk2"/>
              </a:buClr>
              <a:buSzPts val="1200"/>
              <a:buFont typeface="Trebuchet MS"/>
              <a:buNone/>
            </a:pPr>
            <a:r>
              <a:rPr lang="en-US" sz="4800"/>
              <a:t>소프트웨어 스택 구조</a:t>
            </a:r>
            <a:endParaRPr sz="4800"/>
          </a:p>
        </p:txBody>
      </p:sp>
      <p:sp>
        <p:nvSpPr>
          <p:cNvPr id="1394" name="Google Shape;1394;p74"/>
          <p:cNvSpPr txBox="1">
            <a:spLocks noGrp="1"/>
          </p:cNvSpPr>
          <p:nvPr>
            <p:ph type="body" idx="2"/>
          </p:nvPr>
        </p:nvSpPr>
        <p:spPr>
          <a:xfrm>
            <a:off x="1257300" y="2423160"/>
            <a:ext cx="15773400" cy="6825997"/>
          </a:xfrm>
          <a:prstGeom prst="rect">
            <a:avLst/>
          </a:prstGeom>
          <a:noFill/>
          <a:ln>
            <a:noFill/>
          </a:ln>
        </p:spPr>
        <p:txBody>
          <a:bodyPr spcFirstLastPara="1" wrap="square" lIns="91425" tIns="45700" rIns="91425" bIns="45700" anchor="t" anchorCtr="0">
            <a:noAutofit/>
          </a:bodyPr>
          <a:lstStyle/>
          <a:p>
            <a:pPr marL="228604" lvl="0" indent="-101604" algn="l" rtl="0">
              <a:lnSpc>
                <a:spcPct val="90000"/>
              </a:lnSpc>
              <a:spcBef>
                <a:spcPts val="0"/>
              </a:spcBef>
              <a:spcAft>
                <a:spcPts val="0"/>
              </a:spcAft>
              <a:buClr>
                <a:schemeClr val="lt2"/>
              </a:buClr>
              <a:buSzPts val="2000"/>
              <a:buFont typeface="Noto Sans Symbols"/>
              <a:buNone/>
            </a:pPr>
            <a:endParaRPr/>
          </a:p>
        </p:txBody>
      </p:sp>
      <p:grpSp>
        <p:nvGrpSpPr>
          <p:cNvPr id="1395" name="Google Shape;1395;p74"/>
          <p:cNvGrpSpPr/>
          <p:nvPr/>
        </p:nvGrpSpPr>
        <p:grpSpPr>
          <a:xfrm>
            <a:off x="620973" y="2422478"/>
            <a:ext cx="17192765" cy="6525903"/>
            <a:chOff x="620973" y="2422478"/>
            <a:chExt cx="17192765" cy="6525903"/>
          </a:xfrm>
        </p:grpSpPr>
        <p:grpSp>
          <p:nvGrpSpPr>
            <p:cNvPr id="1396" name="Google Shape;1396;p74"/>
            <p:cNvGrpSpPr/>
            <p:nvPr/>
          </p:nvGrpSpPr>
          <p:grpSpPr>
            <a:xfrm>
              <a:off x="764273" y="2541829"/>
              <a:ext cx="3398293" cy="3707311"/>
              <a:chOff x="764273" y="2541829"/>
              <a:chExt cx="3398293" cy="3707311"/>
            </a:xfrm>
          </p:grpSpPr>
          <p:sp>
            <p:nvSpPr>
              <p:cNvPr id="1397" name="Google Shape;1397;p74"/>
              <p:cNvSpPr/>
              <p:nvPr/>
            </p:nvSpPr>
            <p:spPr>
              <a:xfrm>
                <a:off x="764274" y="4950659"/>
                <a:ext cx="3398292" cy="1298481"/>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Clr>
                    <a:srgbClr val="000000"/>
                  </a:buClr>
                  <a:buSzPts val="1600"/>
                  <a:buFont typeface="Arial"/>
                  <a:buNone/>
                </a:pPr>
                <a:r>
                  <a:rPr lang="en-US" sz="1600" b="1" i="1" u="sng" strike="noStrike" cap="none">
                    <a:solidFill>
                      <a:srgbClr val="76B900"/>
                    </a:solidFill>
                    <a:latin typeface="Arial"/>
                    <a:ea typeface="Arial"/>
                    <a:cs typeface="Arial"/>
                    <a:sym typeface="Arial"/>
                    <a:hlinkClick r:id="rId3">
                      <a:extLst>
                        <a:ext uri="{A12FA001-AC4F-418D-AE19-62706E023703}">
                          <ahyp:hlinkClr xmlns:ahyp="http://schemas.microsoft.com/office/drawing/2018/hyperlinkcolor" val="tx"/>
                        </a:ext>
                      </a:extLst>
                    </a:hlinkClick>
                  </a:rPr>
                  <a:t>NVIDIA APEX</a:t>
                </a:r>
                <a:r>
                  <a:rPr lang="en-US" sz="1600" b="0" i="0" u="none" strike="noStrike" cap="none">
                    <a:solidFill>
                      <a:srgbClr val="000000"/>
                    </a:solidFill>
                    <a:latin typeface="Arial"/>
                    <a:ea typeface="Arial"/>
                    <a:cs typeface="Arial"/>
                    <a:sym typeface="Arial"/>
                  </a:rPr>
                  <a:t> implements core parallelism techniques.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E.g. tensor parallelism and pipeline parallelism</a:t>
                </a:r>
                <a:endParaRPr sz="1400" b="0" i="0" u="none" strike="noStrike" cap="none">
                  <a:solidFill>
                    <a:srgbClr val="000000"/>
                  </a:solidFill>
                  <a:latin typeface="Arial"/>
                  <a:ea typeface="Arial"/>
                  <a:cs typeface="Arial"/>
                  <a:sym typeface="Arial"/>
                </a:endParaRPr>
              </a:p>
            </p:txBody>
          </p:sp>
          <p:sp>
            <p:nvSpPr>
              <p:cNvPr id="1398" name="Google Shape;1398;p74"/>
              <p:cNvSpPr/>
              <p:nvPr/>
            </p:nvSpPr>
            <p:spPr>
              <a:xfrm>
                <a:off x="764273" y="3807042"/>
                <a:ext cx="3398292" cy="985814"/>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1" u="sng" strike="noStrike" cap="none">
                    <a:solidFill>
                      <a:srgbClr val="76B900"/>
                    </a:solidFill>
                    <a:latin typeface="Arial"/>
                    <a:ea typeface="Arial"/>
                    <a:cs typeface="Arial"/>
                    <a:sym typeface="Arial"/>
                    <a:hlinkClick r:id="rId4">
                      <a:extLst>
                        <a:ext uri="{A12FA001-AC4F-418D-AE19-62706E023703}">
                          <ahyp:hlinkClr xmlns:ahyp="http://schemas.microsoft.com/office/drawing/2018/hyperlinkcolor" val="tx"/>
                        </a:ext>
                      </a:extLst>
                    </a:hlinkClick>
                  </a:rPr>
                  <a:t>NVIDIA NeMo</a:t>
                </a:r>
                <a:r>
                  <a:rPr lang="en-US" sz="16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600" b="0" i="0" u="none" strike="noStrike" cap="none">
                    <a:solidFill>
                      <a:srgbClr val="000000"/>
                    </a:solidFill>
                    <a:latin typeface="Arial"/>
                    <a:ea typeface="Arial"/>
                    <a:cs typeface="Arial"/>
                    <a:sym typeface="Arial"/>
                  </a:rPr>
                  <a:t>implements model architectures.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E.g. GPT-3, T5, mT5</a:t>
                </a:r>
                <a:endParaRPr sz="1400" b="0" i="0" u="none" strike="noStrike" cap="none">
                  <a:solidFill>
                    <a:srgbClr val="000000"/>
                  </a:solidFill>
                  <a:latin typeface="Arial"/>
                  <a:ea typeface="Arial"/>
                  <a:cs typeface="Arial"/>
                  <a:sym typeface="Arial"/>
                </a:endParaRPr>
              </a:p>
            </p:txBody>
          </p:sp>
          <p:sp>
            <p:nvSpPr>
              <p:cNvPr id="1399" name="Google Shape;1399;p74"/>
              <p:cNvSpPr/>
              <p:nvPr/>
            </p:nvSpPr>
            <p:spPr>
              <a:xfrm>
                <a:off x="764273" y="2541829"/>
                <a:ext cx="3398292" cy="1107411"/>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Optimized and guaranteed convergence </a:t>
                </a:r>
                <a:r>
                  <a:rPr lang="en-US" sz="1600" b="1" i="1" u="sng" strike="noStrike" cap="none">
                    <a:solidFill>
                      <a:srgbClr val="76B900"/>
                    </a:solidFill>
                    <a:latin typeface="Arial"/>
                    <a:ea typeface="Arial"/>
                    <a:cs typeface="Arial"/>
                    <a:sym typeface="Arial"/>
                  </a:rPr>
                  <a:t>recipes</a:t>
                </a:r>
                <a:r>
                  <a:rPr lang="en-US"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E.g., parallelism and pipeline parallelism</a:t>
                </a:r>
                <a:endParaRPr sz="1400" b="0" i="0" u="none" strike="noStrike" cap="none">
                  <a:solidFill>
                    <a:srgbClr val="000000"/>
                  </a:solidFill>
                  <a:latin typeface="Arial"/>
                  <a:ea typeface="Arial"/>
                  <a:cs typeface="Arial"/>
                  <a:sym typeface="Arial"/>
                </a:endParaRPr>
              </a:p>
            </p:txBody>
          </p:sp>
        </p:grpSp>
        <p:grpSp>
          <p:nvGrpSpPr>
            <p:cNvPr id="1400" name="Google Shape;1400;p74"/>
            <p:cNvGrpSpPr/>
            <p:nvPr/>
          </p:nvGrpSpPr>
          <p:grpSpPr>
            <a:xfrm>
              <a:off x="5251162" y="2889698"/>
              <a:ext cx="7798599" cy="3939229"/>
              <a:chOff x="8826005" y="3772549"/>
              <a:chExt cx="7798599" cy="3939229"/>
            </a:xfrm>
          </p:grpSpPr>
          <p:sp>
            <p:nvSpPr>
              <p:cNvPr id="1401" name="Google Shape;1401;p74"/>
              <p:cNvSpPr/>
              <p:nvPr/>
            </p:nvSpPr>
            <p:spPr>
              <a:xfrm>
                <a:off x="8844404" y="4314974"/>
                <a:ext cx="2446200" cy="1348800"/>
              </a:xfrm>
              <a:prstGeom prst="rect">
                <a:avLst/>
              </a:prstGeom>
              <a:solidFill>
                <a:srgbClr val="76B900"/>
              </a:solidFill>
              <a:ln>
                <a:noFill/>
              </a:ln>
            </p:spPr>
            <p:txBody>
              <a:bodyPr spcFirstLastPara="1" wrap="square" lIns="182850" tIns="91400" rIns="182850" bIns="91400" anchor="ctr" anchorCtr="0">
                <a:noAutofit/>
              </a:bodyPr>
              <a:lstStyle/>
              <a:p>
                <a:pPr marL="10160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Trebuchet MS"/>
                    <a:ea typeface="Trebuchet MS"/>
                    <a:cs typeface="Trebuchet MS"/>
                    <a:sym typeface="Trebuchet MS"/>
                  </a:rPr>
                  <a:t>Training: Architecture and Recipes using NeMo-Megatron</a:t>
                </a:r>
                <a:endParaRPr sz="1400" b="0" i="0" u="none" strike="noStrike" cap="none">
                  <a:solidFill>
                    <a:srgbClr val="000000"/>
                  </a:solidFill>
                  <a:latin typeface="Arial"/>
                  <a:ea typeface="Arial"/>
                  <a:cs typeface="Arial"/>
                  <a:sym typeface="Arial"/>
                </a:endParaRPr>
              </a:p>
            </p:txBody>
          </p:sp>
          <p:sp>
            <p:nvSpPr>
              <p:cNvPr id="1402" name="Google Shape;1402;p74"/>
              <p:cNvSpPr/>
              <p:nvPr/>
            </p:nvSpPr>
            <p:spPr>
              <a:xfrm>
                <a:off x="11409798" y="4325256"/>
                <a:ext cx="2631000" cy="1348800"/>
              </a:xfrm>
              <a:prstGeom prst="rect">
                <a:avLst/>
              </a:prstGeom>
              <a:solidFill>
                <a:srgbClr val="76B900"/>
              </a:solidFill>
              <a:ln>
                <a:noFill/>
              </a:ln>
            </p:spPr>
            <p:txBody>
              <a:bodyPr spcFirstLastPara="1" wrap="square" lIns="182850" tIns="91400" rIns="182850" bIns="91400" anchor="ctr" anchorCtr="0">
                <a:noAutofit/>
              </a:bodyPr>
              <a:lstStyle/>
              <a:p>
                <a:pPr marL="100584"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Trebuchet MS"/>
                    <a:ea typeface="Trebuchet MS"/>
                    <a:cs typeface="Trebuchet MS"/>
                    <a:sym typeface="Trebuchet MS"/>
                  </a:rPr>
                  <a:t>Smart Tools: Hyper Parameter Tuning, Model Navigator, etc</a:t>
                </a:r>
                <a:endParaRPr sz="3200" b="0" i="0" u="none" strike="noStrike" cap="none">
                  <a:solidFill>
                    <a:srgbClr val="000000"/>
                  </a:solidFill>
                  <a:latin typeface="Arial"/>
                  <a:ea typeface="Arial"/>
                  <a:cs typeface="Arial"/>
                  <a:sym typeface="Arial"/>
                </a:endParaRPr>
              </a:p>
            </p:txBody>
          </p:sp>
          <p:sp>
            <p:nvSpPr>
              <p:cNvPr id="1403" name="Google Shape;1403;p74"/>
              <p:cNvSpPr/>
              <p:nvPr/>
            </p:nvSpPr>
            <p:spPr>
              <a:xfrm>
                <a:off x="8844404" y="5782140"/>
                <a:ext cx="7780200" cy="579787"/>
              </a:xfrm>
              <a:prstGeom prst="rect">
                <a:avLst/>
              </a:prstGeom>
              <a:solidFill>
                <a:srgbClr val="BFBFBF"/>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Trebuchet MS"/>
                    <a:ea typeface="Trebuchet MS"/>
                    <a:cs typeface="Trebuchet MS"/>
                    <a:sym typeface="Trebuchet MS"/>
                  </a:rPr>
                  <a:t>Core Libraries: CUDA-X AI – CuDNN, NCCL, SHARP</a:t>
                </a:r>
                <a:endParaRPr sz="2000" b="0" i="0" u="none" strike="noStrike" cap="none">
                  <a:solidFill>
                    <a:srgbClr val="FFFFFF"/>
                  </a:solidFill>
                  <a:latin typeface="Trebuchet MS"/>
                  <a:ea typeface="Trebuchet MS"/>
                  <a:cs typeface="Trebuchet MS"/>
                  <a:sym typeface="Trebuchet MS"/>
                </a:endParaRPr>
              </a:p>
            </p:txBody>
          </p:sp>
          <p:sp>
            <p:nvSpPr>
              <p:cNvPr id="1404" name="Google Shape;1404;p74"/>
              <p:cNvSpPr/>
              <p:nvPr/>
            </p:nvSpPr>
            <p:spPr>
              <a:xfrm>
                <a:off x="8844404" y="7131991"/>
                <a:ext cx="7780200" cy="579787"/>
              </a:xfrm>
              <a:prstGeom prst="rect">
                <a:avLst/>
              </a:prstGeom>
              <a:solidFill>
                <a:srgbClr val="BFBFBF"/>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Trebuchet MS"/>
                    <a:ea typeface="Trebuchet MS"/>
                    <a:cs typeface="Trebuchet MS"/>
                    <a:sym typeface="Trebuchet MS"/>
                  </a:rPr>
                  <a:t>Hardware: DGX A100 SuperPOD</a:t>
                </a:r>
                <a:endParaRPr sz="2000" b="0" i="0" u="none" strike="noStrike" cap="none">
                  <a:solidFill>
                    <a:srgbClr val="FFFFFF"/>
                  </a:solidFill>
                  <a:latin typeface="Trebuchet MS"/>
                  <a:ea typeface="Trebuchet MS"/>
                  <a:cs typeface="Trebuchet MS"/>
                  <a:sym typeface="Trebuchet MS"/>
                </a:endParaRPr>
              </a:p>
            </p:txBody>
          </p:sp>
          <p:sp>
            <p:nvSpPr>
              <p:cNvPr id="1405" name="Google Shape;1405;p74"/>
              <p:cNvSpPr/>
              <p:nvPr/>
            </p:nvSpPr>
            <p:spPr>
              <a:xfrm>
                <a:off x="14160005" y="4325274"/>
                <a:ext cx="2446200" cy="1348800"/>
              </a:xfrm>
              <a:prstGeom prst="rect">
                <a:avLst/>
              </a:prstGeom>
              <a:solidFill>
                <a:srgbClr val="76B900"/>
              </a:solidFill>
              <a:ln>
                <a:noFill/>
              </a:ln>
            </p:spPr>
            <p:txBody>
              <a:bodyPr spcFirstLastPara="1" wrap="square" lIns="182850" tIns="91400" rIns="182850" bIns="91400" anchor="ctr" anchorCtr="0">
                <a:noAutofit/>
              </a:bodyPr>
              <a:lstStyle/>
              <a:p>
                <a:pPr marL="10160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Trebuchet MS"/>
                    <a:ea typeface="Trebuchet MS"/>
                    <a:cs typeface="Trebuchet MS"/>
                    <a:sym typeface="Trebuchet MS"/>
                  </a:rPr>
                  <a:t>Inference: Using Triton and Faster-Transformer</a:t>
                </a:r>
                <a:endParaRPr sz="2000" b="0" i="0" u="none" strike="noStrike" cap="none">
                  <a:solidFill>
                    <a:srgbClr val="FFFFFF"/>
                  </a:solidFill>
                  <a:latin typeface="Trebuchet MS"/>
                  <a:ea typeface="Trebuchet MS"/>
                  <a:cs typeface="Trebuchet MS"/>
                  <a:sym typeface="Trebuchet MS"/>
                </a:endParaRPr>
              </a:p>
            </p:txBody>
          </p:sp>
          <p:sp>
            <p:nvSpPr>
              <p:cNvPr id="1406" name="Google Shape;1406;p74"/>
              <p:cNvSpPr/>
              <p:nvPr/>
            </p:nvSpPr>
            <p:spPr>
              <a:xfrm>
                <a:off x="8844402" y="3772549"/>
                <a:ext cx="7780200" cy="426778"/>
              </a:xfrm>
              <a:prstGeom prst="rect">
                <a:avLst/>
              </a:prstGeom>
              <a:solidFill>
                <a:srgbClr val="76B9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Trebuchet MS"/>
                    <a:ea typeface="Trebuchet MS"/>
                    <a:cs typeface="Trebuchet MS"/>
                    <a:sym typeface="Trebuchet MS"/>
                  </a:rPr>
                  <a:t>Reference Apps, e.g. Chat Bots</a:t>
                </a:r>
                <a:endParaRPr sz="2000" b="0" i="0" u="none" strike="noStrike" cap="none">
                  <a:solidFill>
                    <a:srgbClr val="FFFFFF"/>
                  </a:solidFill>
                  <a:latin typeface="Trebuchet MS"/>
                  <a:ea typeface="Trebuchet MS"/>
                  <a:cs typeface="Trebuchet MS"/>
                  <a:sym typeface="Trebuchet MS"/>
                </a:endParaRPr>
              </a:p>
            </p:txBody>
          </p:sp>
          <p:sp>
            <p:nvSpPr>
              <p:cNvPr id="1407" name="Google Shape;1407;p74"/>
              <p:cNvSpPr/>
              <p:nvPr/>
            </p:nvSpPr>
            <p:spPr>
              <a:xfrm>
                <a:off x="8826005" y="6469993"/>
                <a:ext cx="7780200" cy="579787"/>
              </a:xfrm>
              <a:prstGeom prst="rect">
                <a:avLst/>
              </a:prstGeom>
              <a:solidFill>
                <a:srgbClr val="BFBFBF"/>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Trebuchet MS"/>
                    <a:ea typeface="Trebuchet MS"/>
                    <a:cs typeface="Trebuchet MS"/>
                    <a:sym typeface="Trebuchet MS"/>
                  </a:rPr>
                  <a:t>Cluster Manager Software: BCM / Slurm / BCP</a:t>
                </a:r>
                <a:endParaRPr sz="2000" b="0" i="0" u="none" strike="noStrike" cap="none">
                  <a:solidFill>
                    <a:srgbClr val="FFFFFF"/>
                  </a:solidFill>
                  <a:latin typeface="Trebuchet MS"/>
                  <a:ea typeface="Trebuchet MS"/>
                  <a:cs typeface="Trebuchet MS"/>
                  <a:sym typeface="Trebuchet MS"/>
                </a:endParaRPr>
              </a:p>
            </p:txBody>
          </p:sp>
        </p:grpSp>
        <p:grpSp>
          <p:nvGrpSpPr>
            <p:cNvPr id="1408" name="Google Shape;1408;p74"/>
            <p:cNvGrpSpPr/>
            <p:nvPr/>
          </p:nvGrpSpPr>
          <p:grpSpPr>
            <a:xfrm>
              <a:off x="14282380" y="2541829"/>
              <a:ext cx="3398293" cy="3707311"/>
              <a:chOff x="764273" y="2541829"/>
              <a:chExt cx="3398293" cy="3707311"/>
            </a:xfrm>
          </p:grpSpPr>
          <p:sp>
            <p:nvSpPr>
              <p:cNvPr id="1409" name="Google Shape;1409;p74"/>
              <p:cNvSpPr/>
              <p:nvPr/>
            </p:nvSpPr>
            <p:spPr>
              <a:xfrm>
                <a:off x="764274" y="4950659"/>
                <a:ext cx="3398292" cy="1298481"/>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Clr>
                    <a:srgbClr val="000000"/>
                  </a:buClr>
                  <a:buSzPts val="1600"/>
                  <a:buFont typeface="Arial"/>
                  <a:buNone/>
                </a:pPr>
                <a:r>
                  <a:rPr lang="en-US" sz="1600" b="1" i="1" u="sng" strike="noStrike" cap="none">
                    <a:solidFill>
                      <a:srgbClr val="76B900"/>
                    </a:solidFill>
                    <a:latin typeface="Arial"/>
                    <a:ea typeface="Arial"/>
                    <a:cs typeface="Arial"/>
                    <a:sym typeface="Arial"/>
                    <a:hlinkClick r:id="rId5">
                      <a:extLst>
                        <a:ext uri="{A12FA001-AC4F-418D-AE19-62706E023703}">
                          <ahyp:hlinkClr xmlns:ahyp="http://schemas.microsoft.com/office/drawing/2018/hyperlinkcolor" val="tx"/>
                        </a:ext>
                      </a:extLst>
                    </a:hlinkClick>
                  </a:rPr>
                  <a:t>NVIDIA FasterTransformer</a:t>
                </a:r>
                <a:r>
                  <a:rPr lang="en-US" sz="1600" b="1" i="1" u="none" strike="noStrike" cap="none">
                    <a:solidFill>
                      <a:srgbClr val="76B900"/>
                    </a:solidFill>
                    <a:latin typeface="Arial"/>
                    <a:ea typeface="Arial"/>
                    <a:cs typeface="Arial"/>
                    <a:sym typeface="Arial"/>
                  </a:rPr>
                  <a:t> </a:t>
                </a:r>
                <a:r>
                  <a:rPr lang="en-US" sz="1600" b="0" i="0" u="none" strike="noStrike" cap="none">
                    <a:solidFill>
                      <a:srgbClr val="000000"/>
                    </a:solidFill>
                    <a:latin typeface="Arial"/>
                    <a:ea typeface="Arial"/>
                    <a:cs typeface="Arial"/>
                    <a:sym typeface="Arial"/>
                  </a:rPr>
                  <a:t>implements converters and optimized CUDA kernels for fastest inference</a:t>
                </a:r>
                <a:endParaRPr sz="1400" b="0" i="0" u="none" strike="noStrike" cap="none">
                  <a:solidFill>
                    <a:srgbClr val="000000"/>
                  </a:solidFill>
                  <a:latin typeface="Arial"/>
                  <a:ea typeface="Arial"/>
                  <a:cs typeface="Arial"/>
                  <a:sym typeface="Arial"/>
                </a:endParaRPr>
              </a:p>
            </p:txBody>
          </p:sp>
          <p:sp>
            <p:nvSpPr>
              <p:cNvPr id="1410" name="Google Shape;1410;p74"/>
              <p:cNvSpPr/>
              <p:nvPr/>
            </p:nvSpPr>
            <p:spPr>
              <a:xfrm>
                <a:off x="764273" y="3807042"/>
                <a:ext cx="3398292" cy="985814"/>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1" u="sng" strike="noStrike" cap="none">
                    <a:solidFill>
                      <a:srgbClr val="76B900"/>
                    </a:solidFill>
                    <a:latin typeface="Arial"/>
                    <a:ea typeface="Arial"/>
                    <a:cs typeface="Arial"/>
                    <a:sym typeface="Arial"/>
                    <a:hlinkClick r:id="rId6">
                      <a:extLst>
                        <a:ext uri="{A12FA001-AC4F-418D-AE19-62706E023703}">
                          <ahyp:hlinkClr xmlns:ahyp="http://schemas.microsoft.com/office/drawing/2018/hyperlinkcolor" val="tx"/>
                        </a:ext>
                      </a:extLst>
                    </a:hlinkClick>
                  </a:rPr>
                  <a:t>NVIDIA Triton Inference Server </a:t>
                </a:r>
                <a:r>
                  <a:rPr lang="en-US" sz="1600" b="0" i="0" u="none" strike="noStrike" cap="none">
                    <a:solidFill>
                      <a:srgbClr val="000000"/>
                    </a:solidFill>
                    <a:latin typeface="Arial"/>
                    <a:ea typeface="Arial"/>
                    <a:cs typeface="Arial"/>
                    <a:sym typeface="Arial"/>
                  </a:rPr>
                  <a:t>handles request and backend management</a:t>
                </a:r>
                <a:endParaRPr sz="1400" b="0" i="0" u="none" strike="noStrike" cap="none">
                  <a:solidFill>
                    <a:srgbClr val="000000"/>
                  </a:solidFill>
                  <a:latin typeface="Arial"/>
                  <a:ea typeface="Arial"/>
                  <a:cs typeface="Arial"/>
                  <a:sym typeface="Arial"/>
                </a:endParaRPr>
              </a:p>
            </p:txBody>
          </p:sp>
          <p:sp>
            <p:nvSpPr>
              <p:cNvPr id="1411" name="Google Shape;1411;p74"/>
              <p:cNvSpPr/>
              <p:nvPr/>
            </p:nvSpPr>
            <p:spPr>
              <a:xfrm>
                <a:off x="764273" y="2541829"/>
                <a:ext cx="3398292" cy="1107411"/>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Optimized configuration for maximum throughput and/or latency</a:t>
                </a:r>
                <a:endParaRPr sz="1400" b="0" i="0" u="none" strike="noStrike" cap="none">
                  <a:solidFill>
                    <a:srgbClr val="000000"/>
                  </a:solidFill>
                  <a:latin typeface="Arial"/>
                  <a:ea typeface="Arial"/>
                  <a:cs typeface="Arial"/>
                  <a:sym typeface="Arial"/>
                </a:endParaRPr>
              </a:p>
            </p:txBody>
          </p:sp>
        </p:grpSp>
        <p:sp>
          <p:nvSpPr>
            <p:cNvPr id="1412" name="Google Shape;1412;p74"/>
            <p:cNvSpPr/>
            <p:nvPr/>
          </p:nvSpPr>
          <p:spPr>
            <a:xfrm>
              <a:off x="5742970" y="7815286"/>
              <a:ext cx="2091985" cy="985814"/>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rgbClr val="76B900"/>
                  </a:solidFill>
                  <a:latin typeface="Arial"/>
                  <a:ea typeface="Arial"/>
                  <a:cs typeface="Arial"/>
                  <a:sym typeface="Arial"/>
                </a:rPr>
                <a:t>Hyper Parameter Tuning Tool</a:t>
              </a:r>
              <a:endParaRPr sz="1600" b="0" i="0" u="none" strike="noStrike" cap="none">
                <a:solidFill>
                  <a:srgbClr val="000000"/>
                </a:solidFill>
                <a:latin typeface="Arial"/>
                <a:ea typeface="Arial"/>
                <a:cs typeface="Arial"/>
                <a:sym typeface="Arial"/>
              </a:endParaRPr>
            </a:p>
          </p:txBody>
        </p:sp>
        <p:sp>
          <p:nvSpPr>
            <p:cNvPr id="1413" name="Google Shape;1413;p74"/>
            <p:cNvSpPr/>
            <p:nvPr/>
          </p:nvSpPr>
          <p:spPr>
            <a:xfrm>
              <a:off x="8113666" y="7815286"/>
              <a:ext cx="2091985" cy="985814"/>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rgbClr val="76B900"/>
                  </a:solidFill>
                  <a:latin typeface="Arial"/>
                  <a:ea typeface="Arial"/>
                  <a:cs typeface="Arial"/>
                  <a:sym typeface="Arial"/>
                </a:rPr>
                <a:t>Model Navigator</a:t>
              </a:r>
              <a:endParaRPr sz="1600" b="0" i="0" u="none" strike="noStrike" cap="none">
                <a:solidFill>
                  <a:srgbClr val="000000"/>
                </a:solidFill>
                <a:latin typeface="Arial"/>
                <a:ea typeface="Arial"/>
                <a:cs typeface="Arial"/>
                <a:sym typeface="Arial"/>
              </a:endParaRPr>
            </a:p>
          </p:txBody>
        </p:sp>
        <p:sp>
          <p:nvSpPr>
            <p:cNvPr id="1414" name="Google Shape;1414;p74"/>
            <p:cNvSpPr/>
            <p:nvPr/>
          </p:nvSpPr>
          <p:spPr>
            <a:xfrm>
              <a:off x="10484362" y="7815286"/>
              <a:ext cx="2091985" cy="985814"/>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rgbClr val="76B900"/>
                  </a:solidFill>
                  <a:latin typeface="Arial"/>
                  <a:ea typeface="Arial"/>
                  <a:cs typeface="Arial"/>
                  <a:sym typeface="Arial"/>
                </a:rPr>
                <a:t>Model Analyzer</a:t>
              </a:r>
              <a:endParaRPr sz="1600" b="0" i="0" u="none" strike="noStrike" cap="none">
                <a:solidFill>
                  <a:srgbClr val="000000"/>
                </a:solidFill>
                <a:latin typeface="Arial"/>
                <a:ea typeface="Arial"/>
                <a:cs typeface="Arial"/>
                <a:sym typeface="Arial"/>
              </a:endParaRPr>
            </a:p>
          </p:txBody>
        </p:sp>
        <p:sp>
          <p:nvSpPr>
            <p:cNvPr id="1415" name="Google Shape;1415;p74"/>
            <p:cNvSpPr/>
            <p:nvPr/>
          </p:nvSpPr>
          <p:spPr>
            <a:xfrm>
              <a:off x="620973" y="2422478"/>
              <a:ext cx="3664424" cy="3964674"/>
            </a:xfrm>
            <a:prstGeom prst="rect">
              <a:avLst/>
            </a:prstGeom>
            <a:no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416" name="Google Shape;1416;p74"/>
            <p:cNvSpPr/>
            <p:nvPr/>
          </p:nvSpPr>
          <p:spPr>
            <a:xfrm>
              <a:off x="5571395" y="7656393"/>
              <a:ext cx="7155141" cy="1291988"/>
            </a:xfrm>
            <a:prstGeom prst="rect">
              <a:avLst/>
            </a:prstGeom>
            <a:no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417" name="Google Shape;1417;p74"/>
            <p:cNvSpPr/>
            <p:nvPr/>
          </p:nvSpPr>
          <p:spPr>
            <a:xfrm>
              <a:off x="14149314" y="2422478"/>
              <a:ext cx="3664424" cy="3964674"/>
            </a:xfrm>
            <a:prstGeom prst="rect">
              <a:avLst/>
            </a:prstGeom>
            <a:no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418" name="Google Shape;1418;p74"/>
            <p:cNvCxnSpPr/>
            <p:nvPr/>
          </p:nvCxnSpPr>
          <p:spPr>
            <a:xfrm>
              <a:off x="4292221" y="2429302"/>
              <a:ext cx="1044054" cy="1114575"/>
            </a:xfrm>
            <a:prstGeom prst="straightConnector1">
              <a:avLst/>
            </a:prstGeom>
            <a:noFill/>
            <a:ln w="38100" cap="flat" cmpd="sng">
              <a:solidFill>
                <a:schemeClr val="lt2"/>
              </a:solidFill>
              <a:prstDash val="solid"/>
              <a:round/>
              <a:headEnd type="none" w="sm" len="sm"/>
              <a:tailEnd type="none" w="sm" len="sm"/>
            </a:ln>
          </p:spPr>
        </p:cxnSp>
        <p:cxnSp>
          <p:nvCxnSpPr>
            <p:cNvPr id="1419" name="Google Shape;1419;p74"/>
            <p:cNvCxnSpPr/>
            <p:nvPr/>
          </p:nvCxnSpPr>
          <p:spPr>
            <a:xfrm rot="10800000" flipH="1">
              <a:off x="4281759" y="4780923"/>
              <a:ext cx="1004127" cy="1606229"/>
            </a:xfrm>
            <a:prstGeom prst="straightConnector1">
              <a:avLst/>
            </a:prstGeom>
            <a:noFill/>
            <a:ln w="38100" cap="flat" cmpd="sng">
              <a:solidFill>
                <a:schemeClr val="lt2"/>
              </a:solidFill>
              <a:prstDash val="solid"/>
              <a:round/>
              <a:headEnd type="none" w="sm" len="sm"/>
              <a:tailEnd type="none" w="sm" len="sm"/>
            </a:ln>
          </p:spPr>
        </p:cxnSp>
        <p:cxnSp>
          <p:nvCxnSpPr>
            <p:cNvPr id="1420" name="Google Shape;1420;p74"/>
            <p:cNvCxnSpPr/>
            <p:nvPr/>
          </p:nvCxnSpPr>
          <p:spPr>
            <a:xfrm rot="10800000" flipH="1">
              <a:off x="13031362" y="2422478"/>
              <a:ext cx="1117952" cy="1019927"/>
            </a:xfrm>
            <a:prstGeom prst="straightConnector1">
              <a:avLst/>
            </a:prstGeom>
            <a:noFill/>
            <a:ln w="38100" cap="flat" cmpd="sng">
              <a:solidFill>
                <a:schemeClr val="lt2"/>
              </a:solidFill>
              <a:prstDash val="solid"/>
              <a:round/>
              <a:headEnd type="none" w="sm" len="sm"/>
              <a:tailEnd type="none" w="sm" len="sm"/>
            </a:ln>
          </p:spPr>
        </p:cxnSp>
        <p:cxnSp>
          <p:nvCxnSpPr>
            <p:cNvPr id="1421" name="Google Shape;1421;p74"/>
            <p:cNvCxnSpPr/>
            <p:nvPr/>
          </p:nvCxnSpPr>
          <p:spPr>
            <a:xfrm>
              <a:off x="13015024" y="4728949"/>
              <a:ext cx="1134288" cy="1658203"/>
            </a:xfrm>
            <a:prstGeom prst="straightConnector1">
              <a:avLst/>
            </a:prstGeom>
            <a:noFill/>
            <a:ln w="38100" cap="flat" cmpd="sng">
              <a:solidFill>
                <a:schemeClr val="lt2"/>
              </a:solidFill>
              <a:prstDash val="solid"/>
              <a:round/>
              <a:headEnd type="none" w="sm" len="sm"/>
              <a:tailEnd type="none" w="sm" len="sm"/>
            </a:ln>
          </p:spPr>
        </p:cxnSp>
        <p:cxnSp>
          <p:nvCxnSpPr>
            <p:cNvPr id="1422" name="Google Shape;1422;p74"/>
            <p:cNvCxnSpPr/>
            <p:nvPr/>
          </p:nvCxnSpPr>
          <p:spPr>
            <a:xfrm rot="10800000" flipH="1">
              <a:off x="5579295" y="4780923"/>
              <a:ext cx="2266630" cy="2875470"/>
            </a:xfrm>
            <a:prstGeom prst="straightConnector1">
              <a:avLst/>
            </a:prstGeom>
            <a:noFill/>
            <a:ln w="38100" cap="flat" cmpd="sng">
              <a:solidFill>
                <a:schemeClr val="lt2"/>
              </a:solidFill>
              <a:prstDash val="solid"/>
              <a:round/>
              <a:headEnd type="none" w="sm" len="sm"/>
              <a:tailEnd type="none" w="sm" len="sm"/>
            </a:ln>
          </p:spPr>
        </p:cxnSp>
        <p:cxnSp>
          <p:nvCxnSpPr>
            <p:cNvPr id="1423" name="Google Shape;1423;p74"/>
            <p:cNvCxnSpPr/>
            <p:nvPr/>
          </p:nvCxnSpPr>
          <p:spPr>
            <a:xfrm rot="10800000">
              <a:off x="10394994" y="4791205"/>
              <a:ext cx="2326621" cy="2865188"/>
            </a:xfrm>
            <a:prstGeom prst="straightConnector1">
              <a:avLst/>
            </a:prstGeom>
            <a:noFill/>
            <a:ln w="38100" cap="flat" cmpd="sng">
              <a:solidFill>
                <a:schemeClr val="lt2"/>
              </a:solidFill>
              <a:prstDash val="solid"/>
              <a:round/>
              <a:headEnd type="none" w="sm" len="sm"/>
              <a:tailEnd type="none" w="sm" len="sm"/>
            </a:ln>
          </p:spPr>
        </p:cxnSp>
      </p:grpSp>
      <p:sp>
        <p:nvSpPr>
          <p:cNvPr id="1424" name="Google Shape;1424;p74"/>
          <p:cNvSpPr txBox="1"/>
          <p:nvPr/>
        </p:nvSpPr>
        <p:spPr>
          <a:xfrm>
            <a:off x="1607255" y="1839583"/>
            <a:ext cx="171232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76B900"/>
                </a:solidFill>
                <a:latin typeface="Trebuchet MS"/>
                <a:ea typeface="Trebuchet MS"/>
                <a:cs typeface="Trebuchet MS"/>
                <a:sym typeface="Trebuchet MS"/>
              </a:rPr>
              <a:t>학습</a:t>
            </a:r>
            <a:endParaRPr sz="1400" b="0" i="0" u="none" strike="noStrike" cap="none">
              <a:solidFill>
                <a:srgbClr val="000000"/>
              </a:solidFill>
              <a:latin typeface="Arial"/>
              <a:ea typeface="Arial"/>
              <a:cs typeface="Arial"/>
              <a:sym typeface="Arial"/>
            </a:endParaRPr>
          </a:p>
        </p:txBody>
      </p:sp>
      <p:sp>
        <p:nvSpPr>
          <p:cNvPr id="1425" name="Google Shape;1425;p74"/>
          <p:cNvSpPr txBox="1"/>
          <p:nvPr/>
        </p:nvSpPr>
        <p:spPr>
          <a:xfrm>
            <a:off x="15015556" y="1839583"/>
            <a:ext cx="193193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76B900"/>
                </a:solidFill>
                <a:latin typeface="Trebuchet MS"/>
                <a:ea typeface="Trebuchet MS"/>
                <a:cs typeface="Trebuchet MS"/>
                <a:sym typeface="Trebuchet MS"/>
              </a:rPr>
              <a:t>추론</a:t>
            </a:r>
            <a:endParaRPr sz="1400" b="0" i="0" u="none" strike="noStrike" cap="none">
              <a:solidFill>
                <a:srgbClr val="000000"/>
              </a:solidFill>
              <a:latin typeface="Arial"/>
              <a:ea typeface="Arial"/>
              <a:cs typeface="Arial"/>
              <a:sym typeface="Arial"/>
            </a:endParaRPr>
          </a:p>
        </p:txBody>
      </p:sp>
      <p:sp>
        <p:nvSpPr>
          <p:cNvPr id="1426" name="Google Shape;1426;p74"/>
          <p:cNvSpPr txBox="1"/>
          <p:nvPr/>
        </p:nvSpPr>
        <p:spPr>
          <a:xfrm>
            <a:off x="8543944" y="9107274"/>
            <a:ext cx="12314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76B900"/>
                </a:solidFill>
                <a:latin typeface="Trebuchet MS"/>
                <a:ea typeface="Trebuchet MS"/>
                <a:cs typeface="Trebuchet MS"/>
                <a:sym typeface="Trebuchet MS"/>
              </a:rPr>
              <a:t>TOOLS</a:t>
            </a:r>
            <a:endParaRPr sz="1400" b="0" i="0" u="none" strike="noStrike" cap="none">
              <a:solidFill>
                <a:srgbClr val="000000"/>
              </a:solidFill>
              <a:latin typeface="Arial"/>
              <a:ea typeface="Arial"/>
              <a:cs typeface="Arial"/>
              <a:sym typeface="Arial"/>
            </a:endParaRPr>
          </a:p>
        </p:txBody>
      </p:sp>
      <p:sp>
        <p:nvSpPr>
          <p:cNvPr id="1427" name="Google Shape;1427;p74"/>
          <p:cNvSpPr txBox="1"/>
          <p:nvPr/>
        </p:nvSpPr>
        <p:spPr>
          <a:xfrm>
            <a:off x="166254" y="9724645"/>
            <a:ext cx="9144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Arial"/>
                <a:ea typeface="Arial"/>
                <a:cs typeface="Arial"/>
                <a:sym typeface="Arial"/>
                <a:hlinkClick r:id="rId7">
                  <a:extLst>
                    <a:ext uri="{A12FA001-AC4F-418D-AE19-62706E023703}">
                      <ahyp:hlinkClr xmlns:ahyp="http://schemas.microsoft.com/office/drawing/2018/hyperlinkcolor" val="tx"/>
                    </a:ext>
                  </a:extLst>
                </a:hlinkClick>
              </a:rPr>
              <a:t>https://developer.nvidia.com/nemo-megatron-early-access</a:t>
            </a:r>
            <a:endParaRPr sz="1800">
              <a:solidFill>
                <a:schemeClr val="lt1"/>
              </a:solidFill>
              <a:latin typeface="Arial"/>
              <a:ea typeface="Arial"/>
              <a:cs typeface="Arial"/>
              <a:sym typeface="Arial"/>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75"/>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Trebuchet MS"/>
              <a:buNone/>
            </a:pPr>
            <a:r>
              <a:rPr lang="en-US" sz="6000" b="0"/>
              <a:t>MEGATRON-LM VS NEMO MEGATRON</a:t>
            </a:r>
            <a:endParaRPr sz="6000" b="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7"/>
        <p:cNvGrpSpPr/>
        <p:nvPr/>
      </p:nvGrpSpPr>
      <p:grpSpPr>
        <a:xfrm>
          <a:off x="0" y="0"/>
          <a:ext cx="0" cy="0"/>
          <a:chOff x="0" y="0"/>
          <a:chExt cx="0" cy="0"/>
        </a:xfrm>
      </p:grpSpPr>
      <p:sp>
        <p:nvSpPr>
          <p:cNvPr id="1438" name="Google Shape;1438;p76"/>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2"/>
              </a:buClr>
              <a:buSzPts val="1400"/>
              <a:buFont typeface="Trebuchet MS"/>
              <a:buNone/>
            </a:pPr>
            <a:r>
              <a:rPr lang="en-US" sz="4800"/>
              <a:t>주요 차이점</a:t>
            </a:r>
            <a:endParaRPr sz="4800"/>
          </a:p>
        </p:txBody>
      </p:sp>
      <p:sp>
        <p:nvSpPr>
          <p:cNvPr id="1439" name="Google Shape;1439;p76"/>
          <p:cNvSpPr txBox="1">
            <a:spLocks noGrp="1"/>
          </p:cNvSpPr>
          <p:nvPr>
            <p:ph type="sldNum" idx="12"/>
          </p:nvPr>
        </p:nvSpPr>
        <p:spPr>
          <a:xfrm>
            <a:off x="17191038" y="9326563"/>
            <a:ext cx="1096962" cy="78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76</a:t>
            </a:fld>
            <a:endParaRPr sz="1400" b="0" i="0" u="none" strike="noStrike" cap="none">
              <a:solidFill>
                <a:srgbClr val="000000"/>
              </a:solidFill>
              <a:latin typeface="Arial"/>
              <a:ea typeface="Arial"/>
              <a:cs typeface="Arial"/>
              <a:sym typeface="Arial"/>
            </a:endParaRPr>
          </a:p>
        </p:txBody>
      </p:sp>
      <p:pic>
        <p:nvPicPr>
          <p:cNvPr id="1440" name="Google Shape;1440;p76" descr="Vaccine manufacturing: COVID-19 and beyond | Avantor"/>
          <p:cNvPicPr preferRelativeResize="0"/>
          <p:nvPr/>
        </p:nvPicPr>
        <p:blipFill rotWithShape="1">
          <a:blip r:embed="rId3">
            <a:alphaModFix/>
          </a:blip>
          <a:srcRect/>
          <a:stretch/>
        </p:blipFill>
        <p:spPr>
          <a:xfrm>
            <a:off x="9379387" y="2891207"/>
            <a:ext cx="8108704" cy="5715000"/>
          </a:xfrm>
          <a:prstGeom prst="rect">
            <a:avLst/>
          </a:prstGeom>
          <a:noFill/>
          <a:ln>
            <a:noFill/>
          </a:ln>
        </p:spPr>
      </p:pic>
      <p:pic>
        <p:nvPicPr>
          <p:cNvPr id="1441" name="Google Shape;1441;p76" descr="New Vaccine Production Method Could Extend Shelf Life, Reduce Costs"/>
          <p:cNvPicPr preferRelativeResize="0"/>
          <p:nvPr/>
        </p:nvPicPr>
        <p:blipFill rotWithShape="1">
          <a:blip r:embed="rId4">
            <a:alphaModFix/>
          </a:blip>
          <a:srcRect/>
          <a:stretch/>
        </p:blipFill>
        <p:spPr>
          <a:xfrm>
            <a:off x="733154" y="2891207"/>
            <a:ext cx="8158364" cy="5714999"/>
          </a:xfrm>
          <a:prstGeom prst="rect">
            <a:avLst/>
          </a:prstGeom>
          <a:noFill/>
          <a:ln>
            <a:noFill/>
          </a:ln>
        </p:spPr>
      </p:pic>
      <p:sp>
        <p:nvSpPr>
          <p:cNvPr id="1442" name="Google Shape;1442;p76"/>
          <p:cNvSpPr txBox="1"/>
          <p:nvPr/>
        </p:nvSpPr>
        <p:spPr>
          <a:xfrm>
            <a:off x="1838624" y="8801100"/>
            <a:ext cx="5947500" cy="10689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5E5E5E"/>
              </a:buClr>
              <a:buSzPts val="1300"/>
              <a:buFont typeface="Trebuchet MS"/>
              <a:buNone/>
            </a:pPr>
            <a:r>
              <a:rPr lang="en-US" sz="2400" b="1" i="0" u="none" strike="noStrike" cap="none">
                <a:solidFill>
                  <a:schemeClr val="lt2"/>
                </a:solidFill>
                <a:latin typeface="Trebuchet MS"/>
                <a:ea typeface="Trebuchet MS"/>
                <a:cs typeface="Trebuchet MS"/>
                <a:sym typeface="Trebuchet MS"/>
              </a:rPr>
              <a:t>For Production (</a:t>
            </a:r>
            <a:r>
              <a:rPr lang="en-US" sz="2400" b="1">
                <a:solidFill>
                  <a:schemeClr val="lt2"/>
                </a:solidFill>
                <a:latin typeface="Trebuchet MS"/>
                <a:ea typeface="Trebuchet MS"/>
                <a:cs typeface="Trebuchet MS"/>
                <a:sym typeface="Trebuchet MS"/>
              </a:rPr>
              <a:t>제품</a:t>
            </a:r>
            <a:r>
              <a:rPr lang="en-US" sz="2400" b="1" i="0" u="none" strike="noStrike" cap="none">
                <a:solidFill>
                  <a:schemeClr val="lt2"/>
                </a:solidFill>
                <a:latin typeface="Trebuchet MS"/>
                <a:ea typeface="Trebuchet MS"/>
                <a:cs typeface="Trebuchet MS"/>
                <a:sym typeface="Trebuchet MS"/>
              </a:rPr>
              <a:t>)</a:t>
            </a:r>
            <a:endParaRPr sz="2400" b="0" i="0" u="none" strike="noStrike" cap="none">
              <a:solidFill>
                <a:schemeClr val="lt2"/>
              </a:solidFill>
              <a:latin typeface="Arial"/>
              <a:ea typeface="Arial"/>
              <a:cs typeface="Arial"/>
              <a:sym typeface="Arial"/>
            </a:endParaRPr>
          </a:p>
          <a:p>
            <a:pPr marL="0" marR="0" lvl="0" indent="0" algn="ctr" rtl="0">
              <a:lnSpc>
                <a:spcPct val="90000"/>
              </a:lnSpc>
              <a:spcBef>
                <a:spcPts val="0"/>
              </a:spcBef>
              <a:spcAft>
                <a:spcPts val="0"/>
              </a:spcAft>
              <a:buClr>
                <a:srgbClr val="5E5E5E"/>
              </a:buClr>
              <a:buSzPts val="900"/>
              <a:buFont typeface="Trebuchet MS"/>
              <a:buNone/>
            </a:pPr>
            <a:endParaRPr sz="1050" b="0" i="0" u="none" strike="noStrike" cap="none">
              <a:solidFill>
                <a:srgbClr val="5E5E5E"/>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5E5E5E"/>
              </a:buClr>
              <a:buSzPts val="900"/>
              <a:buFont typeface="Trebuchet MS"/>
              <a:buNone/>
            </a:pPr>
            <a:r>
              <a:rPr lang="en-US" sz="1800" b="0" i="0">
                <a:solidFill>
                  <a:srgbClr val="000000"/>
                </a:solidFill>
                <a:latin typeface="Arial"/>
                <a:ea typeface="Arial"/>
                <a:cs typeface="Arial"/>
                <a:sym typeface="Arial"/>
              </a:rPr>
              <a:t>수천 시간의 샘플 런, 소프트웨어 디펜던시 등을 통해 철저히 테스트했습니다.</a:t>
            </a:r>
            <a:endParaRPr sz="1400" b="0" i="0" u="none" strike="noStrike" cap="none">
              <a:solidFill>
                <a:srgbClr val="000000"/>
              </a:solidFill>
              <a:latin typeface="Arial"/>
              <a:ea typeface="Arial"/>
              <a:cs typeface="Arial"/>
              <a:sym typeface="Arial"/>
            </a:endParaRPr>
          </a:p>
        </p:txBody>
      </p:sp>
      <p:sp>
        <p:nvSpPr>
          <p:cNvPr id="1443" name="Google Shape;1443;p76"/>
          <p:cNvSpPr txBox="1"/>
          <p:nvPr/>
        </p:nvSpPr>
        <p:spPr>
          <a:xfrm>
            <a:off x="10429358" y="8801100"/>
            <a:ext cx="5947424" cy="1068714"/>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5E5E5E"/>
              </a:buClr>
              <a:buSzPts val="1300"/>
              <a:buFont typeface="Trebuchet MS"/>
              <a:buNone/>
            </a:pPr>
            <a:r>
              <a:rPr lang="en-US" sz="2400" b="1" i="0" u="none" strike="noStrike" cap="none">
                <a:solidFill>
                  <a:schemeClr val="lt2"/>
                </a:solidFill>
                <a:latin typeface="Trebuchet MS"/>
                <a:ea typeface="Trebuchet MS"/>
                <a:cs typeface="Trebuchet MS"/>
                <a:sym typeface="Trebuchet MS"/>
              </a:rPr>
              <a:t>For Research (연구 전용)</a:t>
            </a:r>
            <a:endParaRPr sz="2400" b="0" i="0" u="none" strike="noStrike" cap="none">
              <a:solidFill>
                <a:schemeClr val="lt2"/>
              </a:solidFill>
              <a:latin typeface="Arial"/>
              <a:ea typeface="Arial"/>
              <a:cs typeface="Arial"/>
              <a:sym typeface="Arial"/>
            </a:endParaRPr>
          </a:p>
          <a:p>
            <a:pPr marL="0" marR="0" lvl="0" indent="0" algn="ctr" rtl="0">
              <a:lnSpc>
                <a:spcPct val="90000"/>
              </a:lnSpc>
              <a:spcBef>
                <a:spcPts val="0"/>
              </a:spcBef>
              <a:spcAft>
                <a:spcPts val="0"/>
              </a:spcAft>
              <a:buClr>
                <a:srgbClr val="5E5E5E"/>
              </a:buClr>
              <a:buSzPts val="900"/>
              <a:buFont typeface="Trebuchet MS"/>
              <a:buNone/>
            </a:pPr>
            <a:endParaRPr sz="1050" b="0" i="0" u="none" strike="noStrike" cap="none">
              <a:solidFill>
                <a:srgbClr val="5E5E5E"/>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5E5E5E"/>
              </a:buClr>
              <a:buSzPts val="900"/>
              <a:buFont typeface="Trebuchet MS"/>
              <a:buNone/>
            </a:pPr>
            <a:r>
              <a:rPr lang="en-US" sz="1800" b="0" i="0" u="none" strike="noStrike" cap="none">
                <a:solidFill>
                  <a:srgbClr val="5E5E5E"/>
                </a:solidFill>
                <a:latin typeface="Trebuchet MS"/>
                <a:ea typeface="Trebuchet MS"/>
                <a:cs typeface="Trebuchet MS"/>
                <a:sym typeface="Trebuchet MS"/>
              </a:rPr>
              <a:t>새로운 대규모 언어 모델링 기술을 개선, </a:t>
            </a:r>
            <a:endParaRPr/>
          </a:p>
          <a:p>
            <a:pPr marL="0" marR="0" lvl="0" indent="0" algn="ctr" rtl="0">
              <a:lnSpc>
                <a:spcPct val="90000"/>
              </a:lnSpc>
              <a:spcBef>
                <a:spcPts val="0"/>
              </a:spcBef>
              <a:spcAft>
                <a:spcPts val="0"/>
              </a:spcAft>
              <a:buClr>
                <a:srgbClr val="5E5E5E"/>
              </a:buClr>
              <a:buSzPts val="900"/>
              <a:buFont typeface="Trebuchet MS"/>
              <a:buNone/>
            </a:pPr>
            <a:r>
              <a:rPr lang="en-US" sz="1800" b="0" i="0" u="none" strike="noStrike" cap="none">
                <a:solidFill>
                  <a:srgbClr val="5E5E5E"/>
                </a:solidFill>
                <a:latin typeface="Trebuchet MS"/>
                <a:ea typeface="Trebuchet MS"/>
                <a:cs typeface="Trebuchet MS"/>
                <a:sym typeface="Trebuchet MS"/>
              </a:rPr>
              <a:t>혁신 및 발명할 수 있는 바탕으로 활용 가능 </a:t>
            </a:r>
            <a:endParaRPr sz="1400" b="0" i="0" u="none" strike="noStrike" cap="none">
              <a:solidFill>
                <a:srgbClr val="000000"/>
              </a:solidFill>
              <a:latin typeface="Arial"/>
              <a:ea typeface="Arial"/>
              <a:cs typeface="Arial"/>
              <a:sym typeface="Arial"/>
            </a:endParaRPr>
          </a:p>
        </p:txBody>
      </p:sp>
      <p:sp>
        <p:nvSpPr>
          <p:cNvPr id="1444" name="Google Shape;1444;p76"/>
          <p:cNvSpPr txBox="1"/>
          <p:nvPr/>
        </p:nvSpPr>
        <p:spPr>
          <a:xfrm>
            <a:off x="3041325" y="1985515"/>
            <a:ext cx="3880585" cy="590931"/>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90000"/>
              </a:lnSpc>
              <a:spcBef>
                <a:spcPts val="0"/>
              </a:spcBef>
              <a:spcAft>
                <a:spcPts val="0"/>
              </a:spcAft>
              <a:buClr>
                <a:schemeClr val="lt2"/>
              </a:buClr>
              <a:buSzPts val="3200"/>
              <a:buFont typeface="Trebuchet MS"/>
              <a:buNone/>
            </a:pPr>
            <a:r>
              <a:rPr lang="en-US" sz="3600" b="1">
                <a:solidFill>
                  <a:schemeClr val="lt2"/>
                </a:solidFill>
                <a:latin typeface="Trebuchet MS"/>
                <a:ea typeface="Trebuchet MS"/>
                <a:cs typeface="Trebuchet MS"/>
                <a:sym typeface="Trebuchet MS"/>
              </a:rPr>
              <a:t>NeMo-Megatron</a:t>
            </a:r>
            <a:endParaRPr/>
          </a:p>
        </p:txBody>
      </p:sp>
      <p:sp>
        <p:nvSpPr>
          <p:cNvPr id="1445" name="Google Shape;1445;p76"/>
          <p:cNvSpPr txBox="1"/>
          <p:nvPr/>
        </p:nvSpPr>
        <p:spPr>
          <a:xfrm>
            <a:off x="11366090" y="2038326"/>
            <a:ext cx="3880585" cy="590931"/>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90000"/>
              </a:lnSpc>
              <a:spcBef>
                <a:spcPts val="0"/>
              </a:spcBef>
              <a:spcAft>
                <a:spcPts val="0"/>
              </a:spcAft>
              <a:buClr>
                <a:schemeClr val="lt2"/>
              </a:buClr>
              <a:buSzPts val="3200"/>
              <a:buFont typeface="Trebuchet MS"/>
              <a:buNone/>
            </a:pPr>
            <a:r>
              <a:rPr lang="en-US" sz="3600" b="1">
                <a:solidFill>
                  <a:schemeClr val="lt2"/>
                </a:solidFill>
                <a:latin typeface="Trebuchet MS"/>
                <a:ea typeface="Trebuchet MS"/>
                <a:cs typeface="Trebuchet MS"/>
                <a:sym typeface="Trebuchet MS"/>
              </a:rPr>
              <a:t>Megatron-LM</a:t>
            </a:r>
            <a:endParaRPr sz="2800" b="1">
              <a:solidFill>
                <a:schemeClr val="lt2"/>
              </a:solidFill>
              <a:latin typeface="Trebuchet MS"/>
              <a:ea typeface="Trebuchet MS"/>
              <a:cs typeface="Trebuchet MS"/>
              <a:sym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77"/>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PART 1</a:t>
            </a:r>
            <a:endParaRPr/>
          </a:p>
        </p:txBody>
      </p:sp>
      <p:sp>
        <p:nvSpPr>
          <p:cNvPr id="1452" name="Google Shape;1452;p77"/>
          <p:cNvSpPr/>
          <p:nvPr/>
        </p:nvSpPr>
        <p:spPr>
          <a:xfrm>
            <a:off x="7393183" y="1473524"/>
            <a:ext cx="10423056" cy="2900453"/>
          </a:xfrm>
          <a:prstGeom prst="roundRect">
            <a:avLst>
              <a:gd name="adj" fmla="val 16667"/>
            </a:avLst>
          </a:prstGeom>
          <a:solidFill>
            <a:srgbClr val="F2F2F2"/>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3" name="Google Shape;1453;p77"/>
          <p:cNvSpPr txBox="1"/>
          <p:nvPr/>
        </p:nvSpPr>
        <p:spPr>
          <a:xfrm>
            <a:off x="7636153" y="788461"/>
            <a:ext cx="10296571" cy="7971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76B900"/>
                </a:solidFill>
                <a:latin typeface="Arial"/>
                <a:ea typeface="Arial"/>
                <a:cs typeface="Arial"/>
                <a:sym typeface="Arial"/>
              </a:rPr>
              <a:t>동기 및 기본 개념</a:t>
            </a:r>
            <a:endParaRPr sz="4000">
              <a:solidFill>
                <a:srgbClr val="76B900"/>
              </a:solidFill>
              <a:latin typeface="Arial"/>
              <a:ea typeface="Arial"/>
              <a:cs typeface="Arial"/>
              <a:sym typeface="Arial"/>
            </a:endParaRPr>
          </a:p>
          <a:p>
            <a:pPr marL="571500" marR="0" lvl="0" indent="-571500" algn="l" rtl="0">
              <a:spcBef>
                <a:spcPts val="0"/>
              </a:spcBef>
              <a:spcAft>
                <a:spcPts val="0"/>
              </a:spcAft>
              <a:buClr>
                <a:srgbClr val="76B900"/>
              </a:buClr>
              <a:buSzPts val="4000"/>
              <a:buFont typeface="Arial"/>
              <a:buChar char="•"/>
            </a:pPr>
            <a:r>
              <a:rPr lang="en-US" sz="4000">
                <a:solidFill>
                  <a:srgbClr val="76B900"/>
                </a:solidFill>
                <a:latin typeface="Arial"/>
                <a:ea typeface="Arial"/>
                <a:cs typeface="Arial"/>
                <a:sym typeface="Arial"/>
              </a:rPr>
              <a:t>강의</a:t>
            </a:r>
            <a:endParaRPr sz="4000">
              <a:solidFill>
                <a:srgbClr val="76B9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왜 라지 모델인가요?</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AI 발전에 대한 영향</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라지 모델 학습에 대한 과제</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메모리 리덕션 관련 기본 기술</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1" i="0" u="none" strike="noStrike" cap="none">
                <a:solidFill>
                  <a:srgbClr val="86D000"/>
                </a:solidFill>
                <a:latin typeface="Arial"/>
                <a:ea typeface="Arial"/>
                <a:cs typeface="Arial"/>
                <a:sym typeface="Arial"/>
              </a:rPr>
              <a:t>실습에서 활용된 도구에 대한 개요</a:t>
            </a:r>
            <a:endParaRPr sz="2800" b="1" i="0" u="none" strike="noStrike" cap="none">
              <a:solidFill>
                <a:srgbClr val="86D000"/>
              </a:solidFill>
              <a:latin typeface="Arial"/>
              <a:ea typeface="Arial"/>
              <a:cs typeface="Arial"/>
              <a:sym typeface="Arial"/>
            </a:endParaRPr>
          </a:p>
          <a:p>
            <a:pPr marL="1332865" marR="0" lvl="1" indent="-342900" algn="l" rtl="0">
              <a:spcBef>
                <a:spcPts val="0"/>
              </a:spcBef>
              <a:spcAft>
                <a:spcPts val="0"/>
              </a:spcAft>
              <a:buClr>
                <a:schemeClr val="lt1"/>
              </a:buClr>
              <a:buSzPts val="3600"/>
              <a:buFont typeface="Arial"/>
              <a:buNone/>
            </a:pPr>
            <a:endParaRPr sz="3600" b="1" i="0" u="none" strike="noStrike" cap="none">
              <a:solidFill>
                <a:srgbClr val="86D000"/>
              </a:solidFill>
              <a:latin typeface="Arial"/>
              <a:ea typeface="Arial"/>
              <a:cs typeface="Arial"/>
              <a:sym typeface="Arial"/>
            </a:endParaRPr>
          </a:p>
          <a:p>
            <a:pPr marL="571500" marR="0" lvl="0" indent="-342900" algn="l" rtl="0">
              <a:spcBef>
                <a:spcPts val="0"/>
              </a:spcBef>
              <a:spcAft>
                <a:spcPts val="0"/>
              </a:spcAft>
              <a:buClr>
                <a:schemeClr val="lt1"/>
              </a:buClr>
              <a:buSzPts val="3600"/>
              <a:buFont typeface="Arial"/>
              <a:buNone/>
            </a:pPr>
            <a:endParaRPr sz="3600">
              <a:solidFill>
                <a:schemeClr val="lt1"/>
              </a:solidFill>
              <a:latin typeface="Arial"/>
              <a:ea typeface="Arial"/>
              <a:cs typeface="Arial"/>
              <a:sym typeface="Arial"/>
            </a:endParaRPr>
          </a:p>
          <a:p>
            <a:pPr marL="0" marR="0" lvl="0" indent="0" algn="l" rtl="0">
              <a:spcBef>
                <a:spcPts val="0"/>
              </a:spcBef>
              <a:spcAft>
                <a:spcPts val="0"/>
              </a:spcAft>
              <a:buNone/>
            </a:pPr>
            <a:endParaRPr sz="3600">
              <a:solidFill>
                <a:schemeClr val="lt1"/>
              </a:solidFill>
              <a:latin typeface="Arial"/>
              <a:ea typeface="Arial"/>
              <a:cs typeface="Arial"/>
              <a:sym typeface="Arial"/>
            </a:endParaRPr>
          </a:p>
          <a:p>
            <a:pPr marL="571500" marR="0" lvl="0" indent="-571500" algn="l" rtl="0">
              <a:spcBef>
                <a:spcPts val="0"/>
              </a:spcBef>
              <a:spcAft>
                <a:spcPts val="0"/>
              </a:spcAft>
              <a:buClr>
                <a:srgbClr val="76B900"/>
              </a:buClr>
              <a:buSzPts val="3600"/>
              <a:buFont typeface="Arial"/>
              <a:buChar char="•"/>
            </a:pPr>
            <a:r>
              <a:rPr lang="en-US" sz="3600">
                <a:solidFill>
                  <a:srgbClr val="76B900"/>
                </a:solidFill>
                <a:latin typeface="Arial"/>
                <a:ea typeface="Arial"/>
                <a:cs typeface="Arial"/>
                <a:sym typeface="Arial"/>
              </a:rPr>
              <a:t>Lab 1 / Part 1</a:t>
            </a:r>
            <a:endParaRPr sz="3600">
              <a:solidFill>
                <a:schemeClr val="lt1"/>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SLURM 클래스 환경 개요</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GPT 모델 사전 학습</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멀티-노드 스케일링</a:t>
            </a:r>
            <a:endParaRPr sz="2800" b="0"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0" i="0" u="none" strike="noStrike" cap="none">
                <a:solidFill>
                  <a:schemeClr val="lt2"/>
                </a:solidFill>
                <a:latin typeface="Arial"/>
                <a:ea typeface="Arial"/>
                <a:cs typeface="Arial"/>
                <a:sym typeface="Arial"/>
              </a:rPr>
              <a:t>GPU 모델 사전 학습 최적화</a:t>
            </a:r>
            <a:endParaRPr sz="2800" b="0" i="0" u="none" strike="noStrike" cap="none">
              <a:solidFill>
                <a:schemeClr val="lt2"/>
              </a:solidFill>
              <a:latin typeface="Arial"/>
              <a:ea typeface="Arial"/>
              <a:cs typeface="Arial"/>
              <a:sym typeface="Arial"/>
            </a:endParaRPr>
          </a:p>
          <a:p>
            <a:pPr marL="761365" marR="0" lvl="1" indent="0" algn="l" rtl="0">
              <a:spcBef>
                <a:spcPts val="0"/>
              </a:spcBef>
              <a:spcAft>
                <a:spcPts val="0"/>
              </a:spcAft>
              <a:buNone/>
            </a:pPr>
            <a:endParaRPr sz="3600" b="1" i="0" u="none" strike="noStrike" cap="none">
              <a:solidFill>
                <a:srgbClr val="86D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8"/>
        <p:cNvGrpSpPr/>
        <p:nvPr/>
      </p:nvGrpSpPr>
      <p:grpSpPr>
        <a:xfrm>
          <a:off x="0" y="0"/>
          <a:ext cx="0" cy="0"/>
          <a:chOff x="0" y="0"/>
          <a:chExt cx="0" cy="0"/>
        </a:xfrm>
      </p:grpSpPr>
      <p:sp>
        <p:nvSpPr>
          <p:cNvPr id="1459" name="Google Shape;1459;p78"/>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THE LAB 1 / PART 1</a:t>
            </a:r>
            <a:endParaRPr/>
          </a:p>
        </p:txBody>
      </p:sp>
      <p:sp>
        <p:nvSpPr>
          <p:cNvPr id="1460" name="Google Shape;1460;p78"/>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개요</a:t>
            </a:r>
            <a:endParaRPr sz="3000">
              <a:solidFill>
                <a:schemeClr val="lt2"/>
              </a:solidFill>
            </a:endParaRPr>
          </a:p>
        </p:txBody>
      </p:sp>
      <p:sp>
        <p:nvSpPr>
          <p:cNvPr id="1461" name="Google Shape;1461;p78"/>
          <p:cNvSpPr txBox="1">
            <a:spLocks noGrp="1"/>
          </p:cNvSpPr>
          <p:nvPr>
            <p:ph type="body" idx="2"/>
          </p:nvPr>
        </p:nvSpPr>
        <p:spPr>
          <a:xfrm>
            <a:off x="1257299" y="2423160"/>
            <a:ext cx="10699174" cy="6825997"/>
          </a:xfrm>
          <a:prstGeom prst="rect">
            <a:avLst/>
          </a:prstGeom>
          <a:noFill/>
          <a:ln>
            <a:noFill/>
          </a:ln>
        </p:spPr>
        <p:txBody>
          <a:bodyPr spcFirstLastPara="1" wrap="square" lIns="91425" tIns="45700" rIns="91425" bIns="45700" anchor="t" anchorCtr="0">
            <a:noAutofit/>
          </a:bodyPr>
          <a:lstStyle/>
          <a:p>
            <a:pPr marL="228604" lvl="0" indent="-82554" algn="l" rtl="0">
              <a:lnSpc>
                <a:spcPct val="100000"/>
              </a:lnSpc>
              <a:spcBef>
                <a:spcPts val="0"/>
              </a:spcBef>
              <a:spcAft>
                <a:spcPts val="0"/>
              </a:spcAft>
              <a:buSzPts val="2300"/>
              <a:buNone/>
            </a:pPr>
            <a:endParaRPr sz="2300">
              <a:latin typeface="Trebuchet MS"/>
              <a:ea typeface="Trebuchet MS"/>
              <a:cs typeface="Trebuchet MS"/>
              <a:sym typeface="Trebuchet MS"/>
            </a:endParaRPr>
          </a:p>
          <a:p>
            <a:pPr marL="380365" lvl="0" indent="-215265" algn="l" rtl="0">
              <a:lnSpc>
                <a:spcPct val="100000"/>
              </a:lnSpc>
              <a:spcBef>
                <a:spcPts val="0"/>
              </a:spcBef>
              <a:spcAft>
                <a:spcPts val="0"/>
              </a:spcAft>
              <a:buSzPts val="2600"/>
              <a:buFont typeface="Arial"/>
              <a:buNone/>
            </a:pPr>
            <a:endParaRPr sz="2600">
              <a:solidFill>
                <a:schemeClr val="dk2"/>
              </a:solidFill>
              <a:latin typeface="Trebuchet MS"/>
              <a:ea typeface="Trebuchet MS"/>
              <a:cs typeface="Trebuchet MS"/>
              <a:sym typeface="Trebuchet MS"/>
            </a:endParaRPr>
          </a:p>
          <a:p>
            <a:pPr marL="380365" lvl="0" indent="-227965" algn="l" rtl="0">
              <a:lnSpc>
                <a:spcPct val="100000"/>
              </a:lnSpc>
              <a:spcBef>
                <a:spcPts val="0"/>
              </a:spcBef>
              <a:spcAft>
                <a:spcPts val="0"/>
              </a:spcAft>
              <a:buSzPts val="2400"/>
              <a:buFont typeface="Arial"/>
              <a:buNone/>
            </a:pPr>
            <a:endParaRPr sz="2400">
              <a:solidFill>
                <a:schemeClr val="dk2"/>
              </a:solidFill>
              <a:latin typeface="Trebuchet MS"/>
              <a:ea typeface="Trebuchet MS"/>
              <a:cs typeface="Trebuchet MS"/>
              <a:sym typeface="Trebuchet MS"/>
            </a:endParaRPr>
          </a:p>
          <a:p>
            <a:pPr marL="380365" lvl="0" indent="-380365" algn="l" rtl="0">
              <a:lnSpc>
                <a:spcPct val="150000"/>
              </a:lnSpc>
              <a:spcBef>
                <a:spcPts val="0"/>
              </a:spcBef>
              <a:spcAft>
                <a:spcPts val="0"/>
              </a:spcAft>
              <a:buSzPts val="2400"/>
              <a:buFont typeface="Arial"/>
              <a:buChar char="•"/>
            </a:pPr>
            <a:r>
              <a:rPr lang="en-US" sz="2400">
                <a:solidFill>
                  <a:schemeClr val="dk2"/>
                </a:solidFill>
                <a:latin typeface="Trebuchet MS"/>
                <a:ea typeface="Trebuchet MS"/>
                <a:cs typeface="Trebuchet MS"/>
                <a:sym typeface="Trebuchet MS"/>
              </a:rPr>
              <a:t>SLURM 클래스 환경 소개</a:t>
            </a:r>
            <a:endParaRPr/>
          </a:p>
          <a:p>
            <a:pPr marL="380365" lvl="0" indent="-380365" algn="l" rtl="0">
              <a:lnSpc>
                <a:spcPct val="150000"/>
              </a:lnSpc>
              <a:spcBef>
                <a:spcPts val="0"/>
              </a:spcBef>
              <a:spcAft>
                <a:spcPts val="0"/>
              </a:spcAft>
              <a:buSzPts val="2400"/>
              <a:buFont typeface="Arial"/>
              <a:buChar char="•"/>
            </a:pPr>
            <a:r>
              <a:rPr lang="en-US" sz="2400">
                <a:latin typeface="Trebuchet MS"/>
                <a:ea typeface="Trebuchet MS"/>
                <a:cs typeface="Trebuchet MS"/>
                <a:sym typeface="Trebuchet MS"/>
              </a:rPr>
              <a:t>Megatron</a:t>
            </a:r>
            <a:r>
              <a:rPr lang="en-US" sz="2400">
                <a:solidFill>
                  <a:schemeClr val="dk2"/>
                </a:solidFill>
                <a:latin typeface="Trebuchet MS"/>
                <a:ea typeface="Trebuchet MS"/>
                <a:cs typeface="Trebuchet MS"/>
                <a:sym typeface="Trebuchet MS"/>
              </a:rPr>
              <a:t>-LM을 활용한 멀티 GPU 및 멀티 노드 GPT 사전 학습</a:t>
            </a:r>
            <a:endParaRPr/>
          </a:p>
          <a:p>
            <a:pPr marL="380365" lvl="0" indent="-380365" algn="l" rtl="0">
              <a:lnSpc>
                <a:spcPct val="150000"/>
              </a:lnSpc>
              <a:spcBef>
                <a:spcPts val="0"/>
              </a:spcBef>
              <a:spcAft>
                <a:spcPts val="0"/>
              </a:spcAft>
              <a:buSzPts val="2400"/>
              <a:buFont typeface="Arial"/>
              <a:buChar char="•"/>
            </a:pPr>
            <a:r>
              <a:rPr lang="en-US" sz="2400" i="1">
                <a:solidFill>
                  <a:schemeClr val="dk2"/>
                </a:solidFill>
                <a:latin typeface="Trebuchet MS"/>
                <a:ea typeface="Trebuchet MS"/>
                <a:cs typeface="Trebuchet MS"/>
                <a:sym typeface="Trebuchet MS"/>
              </a:rPr>
              <a:t>Pytorch_Profiler</a:t>
            </a:r>
            <a:r>
              <a:rPr lang="en-US" sz="2400">
                <a:solidFill>
                  <a:schemeClr val="dk2"/>
                </a:solidFill>
                <a:latin typeface="Trebuchet MS"/>
                <a:ea typeface="Trebuchet MS"/>
                <a:cs typeface="Trebuchet MS"/>
                <a:sym typeface="Trebuchet MS"/>
              </a:rPr>
              <a:t> 활용 프로파일링 및 GPT 모델 사전 학습 최적화</a:t>
            </a:r>
            <a:endParaRPr sz="2300"/>
          </a:p>
        </p:txBody>
      </p:sp>
      <p:pic>
        <p:nvPicPr>
          <p:cNvPr id="1462" name="Google Shape;1462;p78" descr="Diagram&#10;&#10;Description automatically generated"/>
          <p:cNvPicPr preferRelativeResize="0"/>
          <p:nvPr/>
        </p:nvPicPr>
        <p:blipFill rotWithShape="1">
          <a:blip r:embed="rId3">
            <a:alphaModFix/>
          </a:blip>
          <a:srcRect/>
          <a:stretch/>
        </p:blipFill>
        <p:spPr>
          <a:xfrm>
            <a:off x="12259904" y="2761491"/>
            <a:ext cx="5574067" cy="2985542"/>
          </a:xfrm>
          <a:prstGeom prst="rect">
            <a:avLst/>
          </a:prstGeom>
          <a:noFill/>
          <a:ln>
            <a:noFill/>
          </a:ln>
        </p:spPr>
      </p:pic>
      <p:pic>
        <p:nvPicPr>
          <p:cNvPr id="1463" name="Google Shape;1463;p78" descr="Chart, line chart&#10;&#10;Description automatically generated"/>
          <p:cNvPicPr preferRelativeResize="0"/>
          <p:nvPr/>
        </p:nvPicPr>
        <p:blipFill rotWithShape="1">
          <a:blip r:embed="rId4">
            <a:alphaModFix/>
          </a:blip>
          <a:srcRect/>
          <a:stretch/>
        </p:blipFill>
        <p:spPr>
          <a:xfrm>
            <a:off x="3296043" y="6437405"/>
            <a:ext cx="11695914" cy="344204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79"/>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IN THE NEXT LAB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
          <p:cNvSpPr txBox="1">
            <a:spLocks noGrp="1"/>
          </p:cNvSpPr>
          <p:nvPr>
            <p:ph type="title"/>
          </p:nvPr>
        </p:nvSpPr>
        <p:spPr>
          <a:xfrm>
            <a:off x="830580" y="4651059"/>
            <a:ext cx="16626840" cy="9848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라벨링된 데이터의 양에 의해 제한되고 있음.</a:t>
            </a:r>
            <a:endParaRPr>
              <a:latin typeface="Trebuchet MS"/>
              <a:ea typeface="Trebuchet MS"/>
              <a:cs typeface="Trebuchet MS"/>
              <a:sym typeface="Trebuchet M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4"/>
        <p:cNvGrpSpPr/>
        <p:nvPr/>
      </p:nvGrpSpPr>
      <p:grpSpPr>
        <a:xfrm>
          <a:off x="0" y="0"/>
          <a:ext cx="0" cy="0"/>
          <a:chOff x="0" y="0"/>
          <a:chExt cx="0" cy="0"/>
        </a:xfrm>
      </p:grpSpPr>
      <p:sp>
        <p:nvSpPr>
          <p:cNvPr id="1475" name="Google Shape;1475;p80"/>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NEXT LAB</a:t>
            </a:r>
            <a:endParaRPr/>
          </a:p>
        </p:txBody>
      </p:sp>
      <p:sp>
        <p:nvSpPr>
          <p:cNvPr id="1476" name="Google Shape;1476;p80"/>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solidFill>
                  <a:schemeClr val="lt2"/>
                </a:solidFill>
              </a:rPr>
              <a:t>최적화된 대규모 분산 학습을 위한 고급 개념 논의</a:t>
            </a:r>
            <a:endParaRPr sz="3000">
              <a:solidFill>
                <a:schemeClr val="lt2"/>
              </a:solidFill>
            </a:endParaRPr>
          </a:p>
        </p:txBody>
      </p:sp>
      <p:sp>
        <p:nvSpPr>
          <p:cNvPr id="1477" name="Google Shape;1477;p80"/>
          <p:cNvSpPr/>
          <p:nvPr/>
        </p:nvSpPr>
        <p:spPr>
          <a:xfrm rot="-5400000">
            <a:off x="8237826" y="6612077"/>
            <a:ext cx="1626555" cy="4371997"/>
          </a:xfrm>
          <a:prstGeom prst="homePlate">
            <a:avLst>
              <a:gd name="adj" fmla="val 28035"/>
            </a:avLst>
          </a:prstGeom>
          <a:solidFill>
            <a:schemeClr val="lt2"/>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478" name="Google Shape;1478;p80"/>
          <p:cNvSpPr/>
          <p:nvPr/>
        </p:nvSpPr>
        <p:spPr>
          <a:xfrm rot="-5400000">
            <a:off x="8045317" y="5118821"/>
            <a:ext cx="1993462" cy="4441065"/>
          </a:xfrm>
          <a:prstGeom prst="chevron">
            <a:avLst>
              <a:gd name="adj" fmla="val 23859"/>
            </a:avLst>
          </a:prstGeom>
          <a:solidFill>
            <a:schemeClr val="lt2"/>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479" name="Google Shape;1479;p80"/>
          <p:cNvSpPr/>
          <p:nvPr/>
        </p:nvSpPr>
        <p:spPr>
          <a:xfrm rot="-5400000">
            <a:off x="7840475" y="3266996"/>
            <a:ext cx="2412757" cy="4441066"/>
          </a:xfrm>
          <a:prstGeom prst="chevron">
            <a:avLst>
              <a:gd name="adj" fmla="val 19769"/>
            </a:avLst>
          </a:prstGeom>
          <a:solidFill>
            <a:schemeClr val="lt2"/>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480" name="Google Shape;1480;p80"/>
          <p:cNvSpPr/>
          <p:nvPr/>
        </p:nvSpPr>
        <p:spPr>
          <a:xfrm rot="-5400000">
            <a:off x="8070796" y="1404283"/>
            <a:ext cx="1993462" cy="4441065"/>
          </a:xfrm>
          <a:prstGeom prst="chevron">
            <a:avLst>
              <a:gd name="adj" fmla="val 23859"/>
            </a:avLst>
          </a:prstGeom>
          <a:solidFill>
            <a:schemeClr val="lt2"/>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481" name="Google Shape;1481;p80"/>
          <p:cNvSpPr txBox="1"/>
          <p:nvPr/>
        </p:nvSpPr>
        <p:spPr>
          <a:xfrm>
            <a:off x="6554355" y="8606083"/>
            <a:ext cx="4798995" cy="7017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2400" b="1">
                <a:solidFill>
                  <a:schemeClr val="lt1"/>
                </a:solidFill>
                <a:latin typeface="Trebuchet MS"/>
                <a:ea typeface="Trebuchet MS"/>
                <a:cs typeface="Trebuchet MS"/>
                <a:sym typeface="Trebuchet MS"/>
              </a:rPr>
              <a:t>Distributed Data Parallel</a:t>
            </a:r>
            <a:endParaRPr/>
          </a:p>
          <a:p>
            <a:pPr marL="0" marR="0" lvl="0" indent="0" algn="ctr" rtl="0">
              <a:lnSpc>
                <a:spcPct val="90000"/>
              </a:lnSpc>
              <a:spcBef>
                <a:spcPts val="0"/>
              </a:spcBef>
              <a:spcAft>
                <a:spcPts val="0"/>
              </a:spcAft>
              <a:buNone/>
            </a:pPr>
            <a:r>
              <a:rPr lang="en-US" sz="1800" b="1">
                <a:solidFill>
                  <a:schemeClr val="lt1"/>
                </a:solidFill>
                <a:latin typeface="Trebuchet MS"/>
                <a:ea typeface="Trebuchet MS"/>
                <a:cs typeface="Trebuchet MS"/>
                <a:sym typeface="Trebuchet MS"/>
              </a:rPr>
              <a:t>DDP</a:t>
            </a:r>
            <a:endParaRPr sz="2000" b="1">
              <a:solidFill>
                <a:schemeClr val="lt1"/>
              </a:solidFill>
              <a:latin typeface="Trebuchet MS"/>
              <a:ea typeface="Trebuchet MS"/>
              <a:cs typeface="Trebuchet MS"/>
              <a:sym typeface="Trebuchet MS"/>
            </a:endParaRPr>
          </a:p>
        </p:txBody>
      </p:sp>
      <p:sp>
        <p:nvSpPr>
          <p:cNvPr id="1482" name="Google Shape;1482;p80"/>
          <p:cNvSpPr txBox="1"/>
          <p:nvPr/>
        </p:nvSpPr>
        <p:spPr>
          <a:xfrm>
            <a:off x="7356080" y="6931465"/>
            <a:ext cx="3529431" cy="75713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2400" b="1">
                <a:solidFill>
                  <a:schemeClr val="lt1"/>
                </a:solidFill>
                <a:latin typeface="Trebuchet MS"/>
                <a:ea typeface="Trebuchet MS"/>
                <a:cs typeface="Trebuchet MS"/>
                <a:sym typeface="Trebuchet MS"/>
              </a:rPr>
              <a:t>Tensor and Pipeline Parallel</a:t>
            </a:r>
            <a:endParaRPr/>
          </a:p>
        </p:txBody>
      </p:sp>
      <p:sp>
        <p:nvSpPr>
          <p:cNvPr id="1483" name="Google Shape;1483;p80"/>
          <p:cNvSpPr txBox="1"/>
          <p:nvPr/>
        </p:nvSpPr>
        <p:spPr>
          <a:xfrm>
            <a:off x="6684821" y="4886671"/>
            <a:ext cx="4676072" cy="1228028"/>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2400" b="1">
                <a:solidFill>
                  <a:schemeClr val="lt1"/>
                </a:solidFill>
                <a:latin typeface="Trebuchet MS"/>
                <a:ea typeface="Trebuchet MS"/>
                <a:cs typeface="Trebuchet MS"/>
                <a:sym typeface="Trebuchet MS"/>
              </a:rPr>
              <a:t>Memory Optimization</a:t>
            </a:r>
            <a:endParaRPr/>
          </a:p>
          <a:p>
            <a:pPr marL="0" marR="0" lvl="0" indent="0" algn="ctr" rtl="0">
              <a:lnSpc>
                <a:spcPct val="90000"/>
              </a:lnSpc>
              <a:spcBef>
                <a:spcPts val="0"/>
              </a:spcBef>
              <a:spcAft>
                <a:spcPts val="0"/>
              </a:spcAft>
              <a:buNone/>
            </a:pPr>
            <a:endParaRPr sz="1800" b="1">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000" b="1">
                <a:solidFill>
                  <a:schemeClr val="lt1"/>
                </a:solidFill>
                <a:latin typeface="Trebuchet MS"/>
                <a:ea typeface="Trebuchet MS"/>
                <a:cs typeface="Trebuchet MS"/>
                <a:sym typeface="Trebuchet MS"/>
              </a:rPr>
              <a:t>Sharded DDP, Offload, </a:t>
            </a:r>
            <a:endParaRPr sz="2000" b="1">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000" b="1">
                <a:solidFill>
                  <a:schemeClr val="lt1"/>
                </a:solidFill>
                <a:latin typeface="Trebuchet MS"/>
                <a:ea typeface="Trebuchet MS"/>
                <a:cs typeface="Trebuchet MS"/>
                <a:sym typeface="Trebuchet MS"/>
              </a:rPr>
              <a:t>Activation Checkpointing</a:t>
            </a:r>
            <a:endParaRPr/>
          </a:p>
        </p:txBody>
      </p:sp>
      <p:sp>
        <p:nvSpPr>
          <p:cNvPr id="1484" name="Google Shape;1484;p80"/>
          <p:cNvSpPr txBox="1"/>
          <p:nvPr/>
        </p:nvSpPr>
        <p:spPr>
          <a:xfrm>
            <a:off x="6894090" y="3258552"/>
            <a:ext cx="4261460" cy="7017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2400" b="1">
                <a:solidFill>
                  <a:schemeClr val="lt1"/>
                </a:solidFill>
                <a:latin typeface="Trebuchet MS"/>
                <a:ea typeface="Trebuchet MS"/>
                <a:cs typeface="Trebuchet MS"/>
                <a:sym typeface="Trebuchet MS"/>
              </a:rPr>
              <a:t>Mixture Of Experts </a:t>
            </a:r>
            <a:endParaRPr/>
          </a:p>
          <a:p>
            <a:pPr marL="0" marR="0" lvl="0" indent="0" algn="ctr" rtl="0">
              <a:lnSpc>
                <a:spcPct val="90000"/>
              </a:lnSpc>
              <a:spcBef>
                <a:spcPts val="0"/>
              </a:spcBef>
              <a:spcAft>
                <a:spcPts val="0"/>
              </a:spcAft>
              <a:buNone/>
            </a:pPr>
            <a:r>
              <a:rPr lang="en-US" sz="2000" b="1">
                <a:solidFill>
                  <a:schemeClr val="lt1"/>
                </a:solidFill>
                <a:latin typeface="Trebuchet MS"/>
                <a:ea typeface="Trebuchet MS"/>
                <a:cs typeface="Trebuchet MS"/>
                <a:sym typeface="Trebuchet MS"/>
              </a:rPr>
              <a:t>MoE</a:t>
            </a:r>
            <a:endParaRPr sz="2400" b="1">
              <a:solidFill>
                <a:schemeClr val="lt1"/>
              </a:solidFill>
              <a:latin typeface="Trebuchet MS"/>
              <a:ea typeface="Trebuchet MS"/>
              <a:cs typeface="Trebuchet MS"/>
              <a:sym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81"/>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PART 1</a:t>
            </a:r>
            <a:endParaRPr/>
          </a:p>
        </p:txBody>
      </p:sp>
      <p:sp>
        <p:nvSpPr>
          <p:cNvPr id="1491" name="Google Shape;1491;p81"/>
          <p:cNvSpPr/>
          <p:nvPr/>
        </p:nvSpPr>
        <p:spPr>
          <a:xfrm>
            <a:off x="7216965" y="5733435"/>
            <a:ext cx="10423056" cy="2900453"/>
          </a:xfrm>
          <a:prstGeom prst="roundRect">
            <a:avLst>
              <a:gd name="adj" fmla="val 16667"/>
            </a:avLst>
          </a:prstGeom>
          <a:solidFill>
            <a:srgbClr val="F2F2F2"/>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92" name="Google Shape;1492;p81"/>
          <p:cNvSpPr txBox="1"/>
          <p:nvPr/>
        </p:nvSpPr>
        <p:spPr>
          <a:xfrm>
            <a:off x="7636153" y="788461"/>
            <a:ext cx="10296571" cy="7971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76B900"/>
                </a:solidFill>
                <a:latin typeface="Arial"/>
                <a:ea typeface="Arial"/>
                <a:cs typeface="Arial"/>
                <a:sym typeface="Arial"/>
              </a:rPr>
              <a:t>동기 및 기본 개념</a:t>
            </a:r>
            <a:endParaRPr sz="4000">
              <a:solidFill>
                <a:srgbClr val="76B900"/>
              </a:solidFill>
              <a:latin typeface="Arial"/>
              <a:ea typeface="Arial"/>
              <a:cs typeface="Arial"/>
              <a:sym typeface="Arial"/>
            </a:endParaRPr>
          </a:p>
          <a:p>
            <a:pPr marL="571500" marR="0" lvl="0" indent="-571500" algn="l" rtl="0">
              <a:spcBef>
                <a:spcPts val="0"/>
              </a:spcBef>
              <a:spcAft>
                <a:spcPts val="0"/>
              </a:spcAft>
              <a:buClr>
                <a:srgbClr val="76B900"/>
              </a:buClr>
              <a:buSzPts val="4000"/>
              <a:buFont typeface="Arial"/>
              <a:buChar char="•"/>
            </a:pPr>
            <a:r>
              <a:rPr lang="en-US" sz="4000">
                <a:solidFill>
                  <a:srgbClr val="76B900"/>
                </a:solidFill>
                <a:latin typeface="Arial"/>
                <a:ea typeface="Arial"/>
                <a:cs typeface="Arial"/>
                <a:sym typeface="Arial"/>
              </a:rPr>
              <a:t>강의</a:t>
            </a:r>
            <a:endParaRPr sz="4000">
              <a:solidFill>
                <a:srgbClr val="76B9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왜 라지 모델인가요?</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AI 발전에 대한 영향</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라지 모델 학습에 대한 과제</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메모리 리덕션 관련 기본 기술</a:t>
            </a:r>
            <a:endParaRPr sz="2800" b="0" i="0" u="none" strike="noStrike" cap="none">
              <a:solidFill>
                <a:srgbClr val="86D000"/>
              </a:solidFill>
              <a:latin typeface="Arial"/>
              <a:ea typeface="Arial"/>
              <a:cs typeface="Arial"/>
              <a:sym typeface="Arial"/>
            </a:endParaRPr>
          </a:p>
          <a:p>
            <a:pPr marL="1332865" marR="0" lvl="1" indent="-571500" algn="l" rtl="0">
              <a:spcBef>
                <a:spcPts val="0"/>
              </a:spcBef>
              <a:spcAft>
                <a:spcPts val="0"/>
              </a:spcAft>
              <a:buClr>
                <a:srgbClr val="86D000"/>
              </a:buClr>
              <a:buSzPts val="2800"/>
              <a:buFont typeface="Arial"/>
              <a:buChar char="•"/>
            </a:pPr>
            <a:r>
              <a:rPr lang="en-US" sz="2800" b="0" i="0" u="none" strike="noStrike" cap="none">
                <a:solidFill>
                  <a:srgbClr val="86D000"/>
                </a:solidFill>
                <a:latin typeface="Arial"/>
                <a:ea typeface="Arial"/>
                <a:cs typeface="Arial"/>
                <a:sym typeface="Arial"/>
              </a:rPr>
              <a:t>실습에서 활용된 도구에 대한 개요</a:t>
            </a:r>
            <a:endParaRPr sz="2800" b="0" i="0" u="none" strike="noStrike" cap="none">
              <a:solidFill>
                <a:srgbClr val="86D000"/>
              </a:solidFill>
              <a:latin typeface="Arial"/>
              <a:ea typeface="Arial"/>
              <a:cs typeface="Arial"/>
              <a:sym typeface="Arial"/>
            </a:endParaRPr>
          </a:p>
          <a:p>
            <a:pPr marL="1332865" marR="0" lvl="1" indent="-342900" algn="l" rtl="0">
              <a:spcBef>
                <a:spcPts val="0"/>
              </a:spcBef>
              <a:spcAft>
                <a:spcPts val="0"/>
              </a:spcAft>
              <a:buClr>
                <a:schemeClr val="lt1"/>
              </a:buClr>
              <a:buSzPts val="3600"/>
              <a:buFont typeface="Arial"/>
              <a:buNone/>
            </a:pPr>
            <a:endParaRPr sz="3600" b="1" i="0" u="none" strike="noStrike" cap="none">
              <a:solidFill>
                <a:srgbClr val="86D000"/>
              </a:solidFill>
              <a:latin typeface="Arial"/>
              <a:ea typeface="Arial"/>
              <a:cs typeface="Arial"/>
              <a:sym typeface="Arial"/>
            </a:endParaRPr>
          </a:p>
          <a:p>
            <a:pPr marL="1332865" marR="0" lvl="1" indent="-342900" algn="l" rtl="0">
              <a:spcBef>
                <a:spcPts val="0"/>
              </a:spcBef>
              <a:spcAft>
                <a:spcPts val="0"/>
              </a:spcAft>
              <a:buClr>
                <a:schemeClr val="lt1"/>
              </a:buClr>
              <a:buSzPts val="3600"/>
              <a:buFont typeface="Arial"/>
              <a:buNone/>
            </a:pPr>
            <a:endParaRPr sz="3600" b="1" i="0" u="none" strike="noStrike" cap="none">
              <a:solidFill>
                <a:srgbClr val="86D000"/>
              </a:solidFill>
              <a:latin typeface="Arial"/>
              <a:ea typeface="Arial"/>
              <a:cs typeface="Arial"/>
              <a:sym typeface="Arial"/>
            </a:endParaRPr>
          </a:p>
          <a:p>
            <a:pPr marL="571500" marR="0" lvl="0" indent="-342900" algn="l" rtl="0">
              <a:spcBef>
                <a:spcPts val="0"/>
              </a:spcBef>
              <a:spcAft>
                <a:spcPts val="0"/>
              </a:spcAft>
              <a:buClr>
                <a:schemeClr val="lt1"/>
              </a:buClr>
              <a:buSzPts val="3600"/>
              <a:buFont typeface="Arial"/>
              <a:buNone/>
            </a:pPr>
            <a:endParaRPr sz="3600">
              <a:solidFill>
                <a:schemeClr val="lt1"/>
              </a:solidFill>
              <a:latin typeface="Arial"/>
              <a:ea typeface="Arial"/>
              <a:cs typeface="Arial"/>
              <a:sym typeface="Arial"/>
            </a:endParaRPr>
          </a:p>
          <a:p>
            <a:pPr marL="571500" marR="0" lvl="0" indent="-571500" algn="l" rtl="0">
              <a:spcBef>
                <a:spcPts val="0"/>
              </a:spcBef>
              <a:spcAft>
                <a:spcPts val="0"/>
              </a:spcAft>
              <a:buClr>
                <a:srgbClr val="76B900"/>
              </a:buClr>
              <a:buSzPts val="3600"/>
              <a:buFont typeface="Arial"/>
              <a:buChar char="•"/>
            </a:pPr>
            <a:r>
              <a:rPr lang="en-US" sz="3600" b="1">
                <a:solidFill>
                  <a:srgbClr val="76B900"/>
                </a:solidFill>
                <a:latin typeface="Arial"/>
                <a:ea typeface="Arial"/>
                <a:cs typeface="Arial"/>
                <a:sym typeface="Arial"/>
              </a:rPr>
              <a:t>Lab 1 / Part 1</a:t>
            </a:r>
            <a:endParaRPr sz="3600" b="1">
              <a:solidFill>
                <a:schemeClr val="lt1"/>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1" i="0" u="none" strike="noStrike" cap="none">
                <a:solidFill>
                  <a:schemeClr val="lt2"/>
                </a:solidFill>
                <a:latin typeface="Arial"/>
                <a:ea typeface="Arial"/>
                <a:cs typeface="Arial"/>
                <a:sym typeface="Arial"/>
              </a:rPr>
              <a:t>SLURM 클래스 환경 개요</a:t>
            </a:r>
            <a:endParaRPr sz="2800" b="1"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1" i="0" u="none" strike="noStrike" cap="none">
                <a:solidFill>
                  <a:schemeClr val="lt2"/>
                </a:solidFill>
                <a:latin typeface="Arial"/>
                <a:ea typeface="Arial"/>
                <a:cs typeface="Arial"/>
                <a:sym typeface="Arial"/>
              </a:rPr>
              <a:t>GPT 모델 사전 학습</a:t>
            </a:r>
            <a:endParaRPr sz="2800" b="1"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1" i="0" u="none" strike="noStrike" cap="none">
                <a:solidFill>
                  <a:schemeClr val="lt2"/>
                </a:solidFill>
                <a:latin typeface="Arial"/>
                <a:ea typeface="Arial"/>
                <a:cs typeface="Arial"/>
                <a:sym typeface="Arial"/>
              </a:rPr>
              <a:t>멀티-노드 스케일링</a:t>
            </a:r>
            <a:endParaRPr sz="2800" b="1" i="0" u="none" strike="noStrike" cap="none">
              <a:solidFill>
                <a:schemeClr val="lt2"/>
              </a:solidFill>
              <a:latin typeface="Arial"/>
              <a:ea typeface="Arial"/>
              <a:cs typeface="Arial"/>
              <a:sym typeface="Arial"/>
            </a:endParaRPr>
          </a:p>
          <a:p>
            <a:pPr marL="1332865" marR="0" lvl="1" indent="-571500" algn="l" rtl="0">
              <a:spcBef>
                <a:spcPts val="0"/>
              </a:spcBef>
              <a:spcAft>
                <a:spcPts val="0"/>
              </a:spcAft>
              <a:buClr>
                <a:schemeClr val="lt2"/>
              </a:buClr>
              <a:buSzPts val="2800"/>
              <a:buFont typeface="Arial"/>
              <a:buChar char="•"/>
            </a:pPr>
            <a:r>
              <a:rPr lang="en-US" sz="2800" b="1" i="0" u="none" strike="noStrike" cap="none">
                <a:solidFill>
                  <a:schemeClr val="lt2"/>
                </a:solidFill>
                <a:latin typeface="Arial"/>
                <a:ea typeface="Arial"/>
                <a:cs typeface="Arial"/>
                <a:sym typeface="Arial"/>
              </a:rPr>
              <a:t>GPU 모델 사전 학습 최적화</a:t>
            </a:r>
            <a:endParaRPr sz="2800" b="1" i="0" u="none" strike="noStrike" cap="none">
              <a:solidFill>
                <a:schemeClr val="lt2"/>
              </a:solidFill>
              <a:latin typeface="Arial"/>
              <a:ea typeface="Arial"/>
              <a:cs typeface="Arial"/>
              <a:sym typeface="Arial"/>
            </a:endParaRPr>
          </a:p>
          <a:p>
            <a:pPr marL="761365" marR="0" lvl="1" indent="0" algn="l" rtl="0">
              <a:spcBef>
                <a:spcPts val="0"/>
              </a:spcBef>
              <a:spcAft>
                <a:spcPts val="0"/>
              </a:spcAft>
              <a:buNone/>
            </a:pPr>
            <a:endParaRPr sz="3600" b="1" i="0" u="none" strike="noStrike" cap="none">
              <a:solidFill>
                <a:srgbClr val="86D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9"/>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dirty="0" err="1"/>
              <a:t>레이블에</a:t>
            </a:r>
            <a:r>
              <a:rPr lang="en-US" sz="4800" dirty="0"/>
              <a:t> </a:t>
            </a:r>
            <a:r>
              <a:rPr lang="en-US" sz="4800" dirty="0" err="1"/>
              <a:t>대한</a:t>
            </a:r>
            <a:r>
              <a:rPr lang="en-US" sz="4800" dirty="0"/>
              <a:t> </a:t>
            </a:r>
            <a:r>
              <a:rPr lang="en-US" sz="4800" dirty="0" err="1"/>
              <a:t>비용</a:t>
            </a:r>
            <a:r>
              <a:rPr lang="en-US" sz="4800" dirty="0"/>
              <a:t>(THE COST OF LABELS)</a:t>
            </a:r>
            <a:endParaRPr sz="4800" dirty="0"/>
          </a:p>
        </p:txBody>
      </p:sp>
      <p:sp>
        <p:nvSpPr>
          <p:cNvPr id="716" name="Google Shape;716;p9"/>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ko-KR" altLang="en-US" sz="3000" dirty="0">
                <a:solidFill>
                  <a:schemeClr val="lt2"/>
                </a:solidFill>
              </a:rPr>
              <a:t>지도 학습 </a:t>
            </a:r>
            <a:r>
              <a:rPr lang="en-US" altLang="ko-KR" sz="3000" dirty="0">
                <a:solidFill>
                  <a:schemeClr val="lt2"/>
                </a:solidFill>
              </a:rPr>
              <a:t>(</a:t>
            </a:r>
            <a:r>
              <a:rPr lang="en-US" sz="3000" dirty="0">
                <a:solidFill>
                  <a:schemeClr val="lt2"/>
                </a:solidFill>
              </a:rPr>
              <a:t>Supervised Deep learning) 의 </a:t>
            </a:r>
            <a:r>
              <a:rPr lang="en-US" sz="3000" dirty="0" err="1">
                <a:solidFill>
                  <a:schemeClr val="lt2"/>
                </a:solidFill>
              </a:rPr>
              <a:t>한계</a:t>
            </a:r>
            <a:endParaRPr sz="3000" dirty="0">
              <a:solidFill>
                <a:schemeClr val="lt2"/>
              </a:solidFill>
            </a:endParaRPr>
          </a:p>
        </p:txBody>
      </p:sp>
      <p:pic>
        <p:nvPicPr>
          <p:cNvPr id="717" name="Google Shape;717;p9"/>
          <p:cNvPicPr preferRelativeResize="0"/>
          <p:nvPr/>
        </p:nvPicPr>
        <p:blipFill rotWithShape="1">
          <a:blip r:embed="rId3">
            <a:alphaModFix/>
          </a:blip>
          <a:srcRect/>
          <a:stretch/>
        </p:blipFill>
        <p:spPr>
          <a:xfrm>
            <a:off x="5109403" y="3370867"/>
            <a:ext cx="7620480" cy="5419007"/>
          </a:xfrm>
          <a:prstGeom prst="rect">
            <a:avLst/>
          </a:prstGeom>
          <a:noFill/>
          <a:ln>
            <a:noFill/>
          </a:ln>
        </p:spPr>
      </p:pic>
      <p:sp>
        <p:nvSpPr>
          <p:cNvPr id="718" name="Google Shape;718;p9"/>
          <p:cNvSpPr/>
          <p:nvPr/>
        </p:nvSpPr>
        <p:spPr>
          <a:xfrm>
            <a:off x="8442479" y="5866191"/>
            <a:ext cx="2733523" cy="1886858"/>
          </a:xfrm>
          <a:prstGeom prst="rtTriangle">
            <a:avLst/>
          </a:prstGeom>
          <a:gradFill>
            <a:gsLst>
              <a:gs pos="0">
                <a:srgbClr val="FF0000"/>
              </a:gs>
              <a:gs pos="31000">
                <a:srgbClr val="FF0000">
                  <a:alpha val="69803"/>
                </a:srgbClr>
              </a:gs>
              <a:gs pos="60000">
                <a:srgbClr val="FF0000">
                  <a:alpha val="40000"/>
                </a:srgbClr>
              </a:gs>
              <a:gs pos="100000">
                <a:srgbClr val="FF0000">
                  <a:alpha val="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9" name="Google Shape;719;p9"/>
          <p:cNvSpPr/>
          <p:nvPr/>
        </p:nvSpPr>
        <p:spPr>
          <a:xfrm>
            <a:off x="8442478" y="6790087"/>
            <a:ext cx="2566217" cy="575913"/>
          </a:xfrm>
          <a:prstGeom prst="rightArrow">
            <a:avLst>
              <a:gd name="adj1" fmla="val 50000"/>
              <a:gd name="adj2" fmla="val 50000"/>
            </a:avLst>
          </a:prstGeom>
          <a:gradFill>
            <a:gsLst>
              <a:gs pos="0">
                <a:srgbClr val="FF0000"/>
              </a:gs>
              <a:gs pos="31000">
                <a:srgbClr val="FF0000">
                  <a:alpha val="69803"/>
                </a:srgbClr>
              </a:gs>
              <a:gs pos="60000">
                <a:srgbClr val="FF0000">
                  <a:alpha val="40000"/>
                </a:srgbClr>
              </a:gs>
              <a:gs pos="100000">
                <a:srgbClr val="FF0000">
                  <a:alpha val="9803"/>
                </a:srgbClr>
              </a:gs>
            </a:gsLst>
            <a:lin ang="10800000" scaled="0"/>
          </a:gradFill>
          <a:ln w="9525" cap="flat" cmpd="sng">
            <a:solidFill>
              <a:srgbClr val="FC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0" name="Google Shape;720;p9"/>
          <p:cNvSpPr/>
          <p:nvPr/>
        </p:nvSpPr>
        <p:spPr>
          <a:xfrm>
            <a:off x="8446378" y="7214439"/>
            <a:ext cx="233771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464646"/>
                </a:solidFill>
                <a:latin typeface="Arial"/>
                <a:ea typeface="Arial"/>
                <a:cs typeface="Arial"/>
                <a:sym typeface="Arial"/>
              </a:rPr>
              <a:t>Exponential increase</a:t>
            </a:r>
            <a:endParaRPr sz="1800">
              <a:solidFill>
                <a:srgbClr val="464646"/>
              </a:solidFill>
              <a:latin typeface="Arial"/>
              <a:ea typeface="Arial"/>
              <a:cs typeface="Arial"/>
              <a:sym typeface="Arial"/>
            </a:endParaRPr>
          </a:p>
        </p:txBody>
      </p:sp>
      <p:sp>
        <p:nvSpPr>
          <p:cNvPr id="721" name="Google Shape;721;p9"/>
          <p:cNvSpPr/>
          <p:nvPr/>
        </p:nvSpPr>
        <p:spPr>
          <a:xfrm rot="-9296712">
            <a:off x="10955646" y="8367240"/>
            <a:ext cx="1326078" cy="1104870"/>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2" name="Google Shape;722;p9"/>
          <p:cNvSpPr/>
          <p:nvPr/>
        </p:nvSpPr>
        <p:spPr>
          <a:xfrm rot="1658445">
            <a:off x="4013944" y="3790150"/>
            <a:ext cx="1326078" cy="1109034"/>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3" name="Google Shape;723;p9"/>
          <p:cNvSpPr/>
          <p:nvPr/>
        </p:nvSpPr>
        <p:spPr>
          <a:xfrm rot="7908275">
            <a:off x="9961097" y="2933330"/>
            <a:ext cx="1326078" cy="1225006"/>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4" name="Google Shape;724;p9"/>
          <p:cNvSpPr/>
          <p:nvPr/>
        </p:nvSpPr>
        <p:spPr>
          <a:xfrm>
            <a:off x="158496" y="9717931"/>
            <a:ext cx="1687220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2"/>
                </a:solidFill>
                <a:latin typeface="Arial"/>
                <a:ea typeface="Arial"/>
                <a:cs typeface="Arial"/>
                <a:sym typeface="Arial"/>
              </a:rPr>
              <a:t>Hestness, J., Narang, S., Ardalani, N., Diamos, G., Jun, H., Kianinejad, H., ... &amp; Zhou, Y. (2017). </a:t>
            </a:r>
            <a:r>
              <a:rPr lang="en-US" sz="1600" b="1">
                <a:solidFill>
                  <a:schemeClr val="lt2"/>
                </a:solidFill>
                <a:latin typeface="Arial"/>
                <a:ea typeface="Arial"/>
                <a:cs typeface="Arial"/>
                <a:sym typeface="Arial"/>
              </a:rPr>
              <a:t>Deep Learning Scaling is Predictable, Empirically</a:t>
            </a:r>
            <a:r>
              <a:rPr lang="en-US" sz="1600">
                <a:solidFill>
                  <a:schemeClr val="lt2"/>
                </a:solidFill>
                <a:latin typeface="Arial"/>
                <a:ea typeface="Arial"/>
                <a:cs typeface="Arial"/>
                <a:sym typeface="Arial"/>
              </a:rPr>
              <a:t>. arXiv:1712.00409.</a:t>
            </a:r>
            <a:endParaRPr sz="1600">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3511</Words>
  <Application>Microsoft Office PowerPoint</Application>
  <PresentationFormat>Custom</PresentationFormat>
  <Paragraphs>663</Paragraphs>
  <Slides>81</Slides>
  <Notes>81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81</vt:i4>
      </vt:variant>
    </vt:vector>
  </HeadingPairs>
  <TitlesOfParts>
    <vt:vector size="92" baseType="lpstr">
      <vt:lpstr>Calibri</vt:lpstr>
      <vt:lpstr>Trebuchet MS</vt:lpstr>
      <vt:lpstr>Courier New</vt:lpstr>
      <vt:lpstr>Noto Sans Symbols</vt:lpstr>
      <vt:lpstr>Arial</vt:lpstr>
      <vt:lpstr>Cambria Math</vt:lpstr>
      <vt:lpstr>Quattrocento Sans</vt:lpstr>
      <vt:lpstr>Century Gothic</vt:lpstr>
      <vt:lpstr>Title Only</vt:lpstr>
      <vt:lpstr>Title &amp; Bullet</vt:lpstr>
      <vt:lpstr>2_Title &amp; Bullet</vt:lpstr>
      <vt:lpstr> LECTURE 1: 라지 모델 트레이닝에 대한 동기와 기본 개념</vt:lpstr>
      <vt:lpstr>코스 아젠다</vt:lpstr>
      <vt:lpstr>PART 1</vt:lpstr>
      <vt:lpstr>뉴럴 네트워크의 발전</vt:lpstr>
      <vt:lpstr>모델 사이즈의 급격한 증대</vt:lpstr>
      <vt:lpstr>WHY?</vt:lpstr>
      <vt:lpstr>스케일링 법칙(THE SCALING LAWS)</vt:lpstr>
      <vt:lpstr>라벨링된 데이터의 양에 의해 제한되고 있음.</vt:lpstr>
      <vt:lpstr>레이블에 대한 비용(THE COST OF LABELS)</vt:lpstr>
      <vt:lpstr>레이블에 대한 비용(THE COST OF LABELS)</vt:lpstr>
      <vt:lpstr>비지도 학습 방식 (Unsupervised Learning) 의  성공</vt:lpstr>
      <vt:lpstr>실험적 증거</vt:lpstr>
      <vt:lpstr>실험적 증거</vt:lpstr>
      <vt:lpstr>실험적 증거</vt:lpstr>
      <vt:lpstr>실험적 증거</vt:lpstr>
      <vt:lpstr>비용</vt:lpstr>
      <vt:lpstr>큰 규모의 언어 모델을 활용할 가치가 있을까요?</vt:lpstr>
      <vt:lpstr>큰 규모의 언어 모델을 활용할 가치가 있을까요?</vt:lpstr>
      <vt:lpstr>정확도를 넘어</vt:lpstr>
      <vt:lpstr>퓨샷러닝 (FEW SHOT LEARNING)!</vt:lpstr>
      <vt:lpstr>퓨 샷 러닝</vt:lpstr>
      <vt:lpstr>퓨 샷 러닝의 예제 (프롬프트 디자인)</vt:lpstr>
      <vt:lpstr>프롬프트 엔지니어링</vt:lpstr>
      <vt:lpstr>프롬프트 디자인을 넘어서</vt:lpstr>
      <vt:lpstr>2021 혁신</vt:lpstr>
      <vt:lpstr>2021 혁신</vt:lpstr>
      <vt:lpstr>소프트웨어 개발에 미치는 영향</vt:lpstr>
      <vt:lpstr>라지 모델사용 예시</vt:lpstr>
      <vt:lpstr>NLP 모델의 예시</vt:lpstr>
      <vt:lpstr>NLP 모델의 예시 </vt:lpstr>
      <vt:lpstr>NLP 모델의 예시</vt:lpstr>
      <vt:lpstr>NLP 모델의 예시</vt:lpstr>
      <vt:lpstr>컴퓨터 비전에서의 영향</vt:lpstr>
      <vt:lpstr>컴퓨터 비전 예시</vt:lpstr>
      <vt:lpstr>컴퓨터 비전 예시</vt:lpstr>
      <vt:lpstr>그리고 그 이상</vt:lpstr>
      <vt:lpstr>자동 음성 인식</vt:lpstr>
      <vt:lpstr>화학</vt:lpstr>
      <vt:lpstr>생물학</vt:lpstr>
      <vt:lpstr>PART 1</vt:lpstr>
      <vt:lpstr>AI의 근본적인 변화</vt:lpstr>
      <vt:lpstr>PowerPoint Presentation</vt:lpstr>
      <vt:lpstr>새로운 AI 접근 방식 (CIRCA 2021)</vt:lpstr>
      <vt:lpstr>PART 1</vt:lpstr>
      <vt:lpstr>시간</vt:lpstr>
      <vt:lpstr>실행 시간</vt:lpstr>
      <vt:lpstr>연산 스케일</vt:lpstr>
      <vt:lpstr>다른 대안?</vt:lpstr>
      <vt:lpstr>거대 모델의 예측 가능성</vt:lpstr>
      <vt:lpstr>여러 도메인에 적용 가능</vt:lpstr>
      <vt:lpstr>과제</vt:lpstr>
      <vt:lpstr>주요 과제</vt:lpstr>
      <vt:lpstr>알고리즘</vt:lpstr>
      <vt:lpstr>트랜스포머</vt:lpstr>
      <vt:lpstr>트랜스포머</vt:lpstr>
      <vt:lpstr>도구</vt:lpstr>
      <vt:lpstr>소프트웨어 환경</vt:lpstr>
      <vt:lpstr>시스템</vt:lpstr>
      <vt:lpstr>PowerPoint Presentation</vt:lpstr>
      <vt:lpstr>PowerPoint Presentation</vt:lpstr>
      <vt:lpstr>FACEBOOK / META AI RESEARCH LAB</vt:lpstr>
      <vt:lpstr>추론 (LECTURE 3 과 LAB 3)</vt:lpstr>
      <vt:lpstr>PART 1</vt:lpstr>
      <vt:lpstr>더 커지는 모델</vt:lpstr>
      <vt:lpstr>분산</vt:lpstr>
      <vt:lpstr>자동 혼합 정밀도 (AUTOMATIC MIXED PRECISION)</vt:lpstr>
      <vt:lpstr>활성화 체크포인팅 (ACTIVATION CHECKPOINTING)</vt:lpstr>
      <vt:lpstr>오프로딩 (OFFLOADING)</vt:lpstr>
      <vt:lpstr>MEGATRON-LM</vt:lpstr>
      <vt:lpstr>모델 구현</vt:lpstr>
      <vt:lpstr>NEMO MEGATRON</vt:lpstr>
      <vt:lpstr>NEMO-MEGATRON WITH DGX SUPERPOD</vt:lpstr>
      <vt:lpstr>NEMO-MEGATRON 툴킷</vt:lpstr>
      <vt:lpstr>소프트웨어 스택 구조</vt:lpstr>
      <vt:lpstr>MEGATRON-LM VS NEMO MEGATRON</vt:lpstr>
      <vt:lpstr>주요 차이점</vt:lpstr>
      <vt:lpstr>PART 1</vt:lpstr>
      <vt:lpstr>THE LAB 1 / PART 1</vt:lpstr>
      <vt:lpstr>IN THE NEXT LAB</vt:lpstr>
      <vt:lpstr>NEXT LAB</vt:lpstr>
      <vt:lpstr>PART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LECTURE 1: 라지 모델 트레이닝에 대한 동기와 기본 개념</dc:title>
  <dc:creator>Dana Sheahen</dc:creator>
  <cp:lastModifiedBy>Solee Moon</cp:lastModifiedBy>
  <cp:revision>1</cp:revision>
  <dcterms:created xsi:type="dcterms:W3CDTF">2020-08-13T20:56:17Z</dcterms:created>
  <dcterms:modified xsi:type="dcterms:W3CDTF">2022-09-19T03:45:37Z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